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726" r:id="rId2"/>
    <p:sldId id="267" r:id="rId3"/>
    <p:sldId id="268" r:id="rId4"/>
    <p:sldId id="269" r:id="rId5"/>
    <p:sldId id="2392" r:id="rId6"/>
    <p:sldId id="2393" r:id="rId7"/>
    <p:sldId id="2387" r:id="rId8"/>
    <p:sldId id="2380" r:id="rId9"/>
    <p:sldId id="2384" r:id="rId10"/>
    <p:sldId id="2385" r:id="rId11"/>
    <p:sldId id="2107" r:id="rId12"/>
    <p:sldId id="2108" r:id="rId13"/>
    <p:sldId id="2146" r:id="rId14"/>
    <p:sldId id="1311" r:id="rId15"/>
    <p:sldId id="15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01" autoAdjust="0"/>
    <p:restoredTop sz="94660"/>
  </p:normalViewPr>
  <p:slideViewPr>
    <p:cSldViewPr snapToGrid="0">
      <p:cViewPr varScale="1">
        <p:scale>
          <a:sx n="51" d="100"/>
          <a:sy n="51" d="100"/>
        </p:scale>
        <p:origin x="950" y="38"/>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Pontius" userId="a44f9639-9fbb-4e05-802c-407466ea6190" providerId="ADAL" clId="{3F23B1E5-A2F3-4C60-9028-09714FE28D7E}"/>
    <pc:docChg chg="undo custSel addSld delSld modSld sldOrd">
      <pc:chgData name="Robert Pontius" userId="a44f9639-9fbb-4e05-802c-407466ea6190" providerId="ADAL" clId="{3F23B1E5-A2F3-4C60-9028-09714FE28D7E}" dt="2023-11-01T22:34:12.045" v="2029" actId="20577"/>
      <pc:docMkLst>
        <pc:docMk/>
      </pc:docMkLst>
      <pc:sldChg chg="addSp modSp add mod">
        <pc:chgData name="Robert Pontius" userId="a44f9639-9fbb-4e05-802c-407466ea6190" providerId="ADAL" clId="{3F23B1E5-A2F3-4C60-9028-09714FE28D7E}" dt="2023-11-01T18:12:20.197" v="1872" actId="20577"/>
        <pc:sldMkLst>
          <pc:docMk/>
          <pc:sldMk cId="2234872947" sldId="256"/>
        </pc:sldMkLst>
        <pc:spChg chg="add mod">
          <ac:chgData name="Robert Pontius" userId="a44f9639-9fbb-4e05-802c-407466ea6190" providerId="ADAL" clId="{3F23B1E5-A2F3-4C60-9028-09714FE28D7E}" dt="2023-11-01T18:12:20.197" v="1872" actId="20577"/>
          <ac:spMkLst>
            <pc:docMk/>
            <pc:sldMk cId="2234872947" sldId="256"/>
            <ac:spMk id="2" creationId="{8BDEF040-2174-4D60-90F9-4D7125AAAD27}"/>
          </ac:spMkLst>
        </pc:spChg>
      </pc:sldChg>
      <pc:sldChg chg="add">
        <pc:chgData name="Robert Pontius" userId="a44f9639-9fbb-4e05-802c-407466ea6190" providerId="ADAL" clId="{3F23B1E5-A2F3-4C60-9028-09714FE28D7E}" dt="2023-11-01T18:08:37.431" v="1804"/>
        <pc:sldMkLst>
          <pc:docMk/>
          <pc:sldMk cId="2577739749" sldId="257"/>
        </pc:sldMkLst>
      </pc:sldChg>
      <pc:sldChg chg="add">
        <pc:chgData name="Robert Pontius" userId="a44f9639-9fbb-4e05-802c-407466ea6190" providerId="ADAL" clId="{3F23B1E5-A2F3-4C60-9028-09714FE28D7E}" dt="2023-11-01T18:08:37.431" v="1804"/>
        <pc:sldMkLst>
          <pc:docMk/>
          <pc:sldMk cId="2405890075" sldId="258"/>
        </pc:sldMkLst>
      </pc:sldChg>
      <pc:sldChg chg="add">
        <pc:chgData name="Robert Pontius" userId="a44f9639-9fbb-4e05-802c-407466ea6190" providerId="ADAL" clId="{3F23B1E5-A2F3-4C60-9028-09714FE28D7E}" dt="2023-11-01T17:49:25.628" v="1428"/>
        <pc:sldMkLst>
          <pc:docMk/>
          <pc:sldMk cId="2675916771" sldId="260"/>
        </pc:sldMkLst>
      </pc:sldChg>
      <pc:sldChg chg="add del ord">
        <pc:chgData name="Robert Pontius" userId="a44f9639-9fbb-4e05-802c-407466ea6190" providerId="ADAL" clId="{3F23B1E5-A2F3-4C60-9028-09714FE28D7E}" dt="2023-11-01T20:27:34.881" v="1956" actId="47"/>
        <pc:sldMkLst>
          <pc:docMk/>
          <pc:sldMk cId="3164374576" sldId="261"/>
        </pc:sldMkLst>
      </pc:sldChg>
      <pc:sldChg chg="add">
        <pc:chgData name="Robert Pontius" userId="a44f9639-9fbb-4e05-802c-407466ea6190" providerId="ADAL" clId="{3F23B1E5-A2F3-4C60-9028-09714FE28D7E}" dt="2023-11-01T17:49:25.628" v="1428"/>
        <pc:sldMkLst>
          <pc:docMk/>
          <pc:sldMk cId="308221084" sldId="262"/>
        </pc:sldMkLst>
      </pc:sldChg>
      <pc:sldChg chg="add">
        <pc:chgData name="Robert Pontius" userId="a44f9639-9fbb-4e05-802c-407466ea6190" providerId="ADAL" clId="{3F23B1E5-A2F3-4C60-9028-09714FE28D7E}" dt="2023-11-01T17:49:25.628" v="1428"/>
        <pc:sldMkLst>
          <pc:docMk/>
          <pc:sldMk cId="1328924692" sldId="265"/>
        </pc:sldMkLst>
      </pc:sldChg>
      <pc:sldChg chg="modSp add mod">
        <pc:chgData name="Robert Pontius" userId="a44f9639-9fbb-4e05-802c-407466ea6190" providerId="ADAL" clId="{3F23B1E5-A2F3-4C60-9028-09714FE28D7E}" dt="2023-11-01T20:28:15.146" v="2028" actId="1037"/>
        <pc:sldMkLst>
          <pc:docMk/>
          <pc:sldMk cId="3520468115" sldId="267"/>
        </pc:sldMkLst>
        <pc:spChg chg="mod">
          <ac:chgData name="Robert Pontius" userId="a44f9639-9fbb-4e05-802c-407466ea6190" providerId="ADAL" clId="{3F23B1E5-A2F3-4C60-9028-09714FE28D7E}" dt="2023-11-01T20:28:03.807" v="1999" actId="1038"/>
          <ac:spMkLst>
            <pc:docMk/>
            <pc:sldMk cId="3520468115" sldId="267"/>
            <ac:spMk id="50" creationId="{3CBF404F-2296-449E-96B5-F368B6EBF6A4}"/>
          </ac:spMkLst>
        </pc:spChg>
        <pc:spChg chg="mod">
          <ac:chgData name="Robert Pontius" userId="a44f9639-9fbb-4e05-802c-407466ea6190" providerId="ADAL" clId="{3F23B1E5-A2F3-4C60-9028-09714FE28D7E}" dt="2023-11-01T20:28:03.807" v="1999" actId="1038"/>
          <ac:spMkLst>
            <pc:docMk/>
            <pc:sldMk cId="3520468115" sldId="267"/>
            <ac:spMk id="51" creationId="{0BE15C10-D08F-4D14-AFE8-9BEBA2615F5B}"/>
          </ac:spMkLst>
        </pc:spChg>
        <pc:picChg chg="mod">
          <ac:chgData name="Robert Pontius" userId="a44f9639-9fbb-4e05-802c-407466ea6190" providerId="ADAL" clId="{3F23B1E5-A2F3-4C60-9028-09714FE28D7E}" dt="2023-11-01T20:28:03.807" v="1999" actId="1038"/>
          <ac:picMkLst>
            <pc:docMk/>
            <pc:sldMk cId="3520468115" sldId="267"/>
            <ac:picMk id="47" creationId="{33ADBFFC-BC4B-4A79-B899-922AC307A0FA}"/>
          </ac:picMkLst>
        </pc:picChg>
        <pc:picChg chg="mod">
          <ac:chgData name="Robert Pontius" userId="a44f9639-9fbb-4e05-802c-407466ea6190" providerId="ADAL" clId="{3F23B1E5-A2F3-4C60-9028-09714FE28D7E}" dt="2023-11-01T20:28:15.146" v="2028" actId="1037"/>
          <ac:picMkLst>
            <pc:docMk/>
            <pc:sldMk cId="3520468115" sldId="267"/>
            <ac:picMk id="49" creationId="{DD1CC556-E7FB-4621-80E0-6DD2EAA34AF7}"/>
          </ac:picMkLst>
        </pc:picChg>
      </pc:sldChg>
      <pc:sldChg chg="add">
        <pc:chgData name="Robert Pontius" userId="a44f9639-9fbb-4e05-802c-407466ea6190" providerId="ADAL" clId="{3F23B1E5-A2F3-4C60-9028-09714FE28D7E}" dt="2023-11-01T20:27:20.911" v="1955"/>
        <pc:sldMkLst>
          <pc:docMk/>
          <pc:sldMk cId="3887605152" sldId="268"/>
        </pc:sldMkLst>
      </pc:sldChg>
      <pc:sldChg chg="add">
        <pc:chgData name="Robert Pontius" userId="a44f9639-9fbb-4e05-802c-407466ea6190" providerId="ADAL" clId="{3F23B1E5-A2F3-4C60-9028-09714FE28D7E}" dt="2023-11-01T20:27:20.911" v="1955"/>
        <pc:sldMkLst>
          <pc:docMk/>
          <pc:sldMk cId="3881858604" sldId="269"/>
        </pc:sldMkLst>
      </pc:sldChg>
      <pc:sldChg chg="modSp add mod ord">
        <pc:chgData name="Robert Pontius" userId="a44f9639-9fbb-4e05-802c-407466ea6190" providerId="ADAL" clId="{3F23B1E5-A2F3-4C60-9028-09714FE28D7E}" dt="2023-11-01T18:03:49.485" v="1619" actId="1038"/>
        <pc:sldMkLst>
          <pc:docMk/>
          <pc:sldMk cId="877325712" sldId="551"/>
        </pc:sldMkLst>
        <pc:spChg chg="mod">
          <ac:chgData name="Robert Pontius" userId="a44f9639-9fbb-4e05-802c-407466ea6190" providerId="ADAL" clId="{3F23B1E5-A2F3-4C60-9028-09714FE28D7E}" dt="2023-11-01T18:03:37.262" v="1560" actId="255"/>
          <ac:spMkLst>
            <pc:docMk/>
            <pc:sldMk cId="877325712" sldId="551"/>
            <ac:spMk id="2" creationId="{00000000-0000-0000-0000-000000000000}"/>
          </ac:spMkLst>
        </pc:spChg>
        <pc:picChg chg="mod">
          <ac:chgData name="Robert Pontius" userId="a44f9639-9fbb-4e05-802c-407466ea6190" providerId="ADAL" clId="{3F23B1E5-A2F3-4C60-9028-09714FE28D7E}" dt="2023-11-01T18:03:49.485" v="1619" actId="1038"/>
          <ac:picMkLst>
            <pc:docMk/>
            <pc:sldMk cId="877325712" sldId="551"/>
            <ac:picMk id="5" creationId="{00000000-0000-0000-0000-000000000000}"/>
          </ac:picMkLst>
        </pc:picChg>
      </pc:sldChg>
      <pc:sldChg chg="modSp add mod">
        <pc:chgData name="Robert Pontius" userId="a44f9639-9fbb-4e05-802c-407466ea6190" providerId="ADAL" clId="{3F23B1E5-A2F3-4C60-9028-09714FE28D7E}" dt="2023-11-01T18:05:00.366" v="1728" actId="20577"/>
        <pc:sldMkLst>
          <pc:docMk/>
          <pc:sldMk cId="4167274263" sldId="558"/>
        </pc:sldMkLst>
        <pc:spChg chg="mod">
          <ac:chgData name="Robert Pontius" userId="a44f9639-9fbb-4e05-802c-407466ea6190" providerId="ADAL" clId="{3F23B1E5-A2F3-4C60-9028-09714FE28D7E}" dt="2023-11-01T18:05:00.366" v="1728" actId="20577"/>
          <ac:spMkLst>
            <pc:docMk/>
            <pc:sldMk cId="4167274263" sldId="558"/>
            <ac:spMk id="2" creationId="{00000000-0000-0000-0000-000000000000}"/>
          </ac:spMkLst>
        </pc:spChg>
      </pc:sldChg>
      <pc:sldChg chg="modSp mod">
        <pc:chgData name="Robert Pontius" userId="a44f9639-9fbb-4e05-802c-407466ea6190" providerId="ADAL" clId="{3F23B1E5-A2F3-4C60-9028-09714FE28D7E}" dt="2023-11-01T18:52:35.461" v="1954" actId="20577"/>
        <pc:sldMkLst>
          <pc:docMk/>
          <pc:sldMk cId="2317816778" sldId="726"/>
        </pc:sldMkLst>
        <pc:spChg chg="mod">
          <ac:chgData name="Robert Pontius" userId="a44f9639-9fbb-4e05-802c-407466ea6190" providerId="ADAL" clId="{3F23B1E5-A2F3-4C60-9028-09714FE28D7E}" dt="2023-11-01T18:52:35.461" v="1954" actId="20577"/>
          <ac:spMkLst>
            <pc:docMk/>
            <pc:sldMk cId="2317816778" sldId="726"/>
            <ac:spMk id="3" creationId="{00000000-0000-0000-0000-000000000000}"/>
          </ac:spMkLst>
        </pc:spChg>
      </pc:sldChg>
      <pc:sldChg chg="add">
        <pc:chgData name="Robert Pontius" userId="a44f9639-9fbb-4e05-802c-407466ea6190" providerId="ADAL" clId="{3F23B1E5-A2F3-4C60-9028-09714FE28D7E}" dt="2023-11-01T17:43:30.986" v="1427"/>
        <pc:sldMkLst>
          <pc:docMk/>
          <pc:sldMk cId="60881520" sldId="1656"/>
        </pc:sldMkLst>
      </pc:sldChg>
      <pc:sldChg chg="add">
        <pc:chgData name="Robert Pontius" userId="a44f9639-9fbb-4e05-802c-407466ea6190" providerId="ADAL" clId="{3F23B1E5-A2F3-4C60-9028-09714FE28D7E}" dt="2023-11-01T17:43:30.986" v="1427"/>
        <pc:sldMkLst>
          <pc:docMk/>
          <pc:sldMk cId="3121828740" sldId="1657"/>
        </pc:sldMkLst>
      </pc:sldChg>
      <pc:sldChg chg="add">
        <pc:chgData name="Robert Pontius" userId="a44f9639-9fbb-4e05-802c-407466ea6190" providerId="ADAL" clId="{3F23B1E5-A2F3-4C60-9028-09714FE28D7E}" dt="2023-11-01T17:43:30.986" v="1427"/>
        <pc:sldMkLst>
          <pc:docMk/>
          <pc:sldMk cId="1753164230" sldId="1658"/>
        </pc:sldMkLst>
      </pc:sldChg>
      <pc:sldChg chg="add">
        <pc:chgData name="Robert Pontius" userId="a44f9639-9fbb-4e05-802c-407466ea6190" providerId="ADAL" clId="{3F23B1E5-A2F3-4C60-9028-09714FE28D7E}" dt="2023-11-01T17:43:30.986" v="1427"/>
        <pc:sldMkLst>
          <pc:docMk/>
          <pc:sldMk cId="4169413581" sldId="1659"/>
        </pc:sldMkLst>
      </pc:sldChg>
      <pc:sldChg chg="add">
        <pc:chgData name="Robert Pontius" userId="a44f9639-9fbb-4e05-802c-407466ea6190" providerId="ADAL" clId="{3F23B1E5-A2F3-4C60-9028-09714FE28D7E}" dt="2023-11-01T17:43:30.986" v="1427"/>
        <pc:sldMkLst>
          <pc:docMk/>
          <pc:sldMk cId="4140636038" sldId="1660"/>
        </pc:sldMkLst>
      </pc:sldChg>
      <pc:sldChg chg="add">
        <pc:chgData name="Robert Pontius" userId="a44f9639-9fbb-4e05-802c-407466ea6190" providerId="ADAL" clId="{3F23B1E5-A2F3-4C60-9028-09714FE28D7E}" dt="2023-11-01T17:43:30.986" v="1427"/>
        <pc:sldMkLst>
          <pc:docMk/>
          <pc:sldMk cId="2126849665" sldId="1676"/>
        </pc:sldMkLst>
      </pc:sldChg>
      <pc:sldChg chg="add">
        <pc:chgData name="Robert Pontius" userId="a44f9639-9fbb-4e05-802c-407466ea6190" providerId="ADAL" clId="{3F23B1E5-A2F3-4C60-9028-09714FE28D7E}" dt="2023-11-01T17:43:30.986" v="1427"/>
        <pc:sldMkLst>
          <pc:docMk/>
          <pc:sldMk cId="2137997862" sldId="1677"/>
        </pc:sldMkLst>
      </pc:sldChg>
      <pc:sldChg chg="add">
        <pc:chgData name="Robert Pontius" userId="a44f9639-9fbb-4e05-802c-407466ea6190" providerId="ADAL" clId="{3F23B1E5-A2F3-4C60-9028-09714FE28D7E}" dt="2023-11-01T17:43:30.986" v="1427"/>
        <pc:sldMkLst>
          <pc:docMk/>
          <pc:sldMk cId="1040578675" sldId="1678"/>
        </pc:sldMkLst>
      </pc:sldChg>
      <pc:sldChg chg="add">
        <pc:chgData name="Robert Pontius" userId="a44f9639-9fbb-4e05-802c-407466ea6190" providerId="ADAL" clId="{3F23B1E5-A2F3-4C60-9028-09714FE28D7E}" dt="2023-11-01T17:43:30.986" v="1427"/>
        <pc:sldMkLst>
          <pc:docMk/>
          <pc:sldMk cId="632235362" sldId="1679"/>
        </pc:sldMkLst>
      </pc:sldChg>
      <pc:sldChg chg="add">
        <pc:chgData name="Robert Pontius" userId="a44f9639-9fbb-4e05-802c-407466ea6190" providerId="ADAL" clId="{3F23B1E5-A2F3-4C60-9028-09714FE28D7E}" dt="2023-11-01T17:43:30.986" v="1427"/>
        <pc:sldMkLst>
          <pc:docMk/>
          <pc:sldMk cId="2158397613" sldId="1680"/>
        </pc:sldMkLst>
      </pc:sldChg>
      <pc:sldChg chg="add">
        <pc:chgData name="Robert Pontius" userId="a44f9639-9fbb-4e05-802c-407466ea6190" providerId="ADAL" clId="{3F23B1E5-A2F3-4C60-9028-09714FE28D7E}" dt="2023-11-01T17:43:30.986" v="1427"/>
        <pc:sldMkLst>
          <pc:docMk/>
          <pc:sldMk cId="151297930" sldId="1681"/>
        </pc:sldMkLst>
      </pc:sldChg>
      <pc:sldChg chg="add">
        <pc:chgData name="Robert Pontius" userId="a44f9639-9fbb-4e05-802c-407466ea6190" providerId="ADAL" clId="{3F23B1E5-A2F3-4C60-9028-09714FE28D7E}" dt="2023-11-01T17:43:30.986" v="1427"/>
        <pc:sldMkLst>
          <pc:docMk/>
          <pc:sldMk cId="1212959308" sldId="1682"/>
        </pc:sldMkLst>
      </pc:sldChg>
      <pc:sldChg chg="add">
        <pc:chgData name="Robert Pontius" userId="a44f9639-9fbb-4e05-802c-407466ea6190" providerId="ADAL" clId="{3F23B1E5-A2F3-4C60-9028-09714FE28D7E}" dt="2023-11-01T17:43:30.986" v="1427"/>
        <pc:sldMkLst>
          <pc:docMk/>
          <pc:sldMk cId="2571454084" sldId="1683"/>
        </pc:sldMkLst>
      </pc:sldChg>
      <pc:sldChg chg="add">
        <pc:chgData name="Robert Pontius" userId="a44f9639-9fbb-4e05-802c-407466ea6190" providerId="ADAL" clId="{3F23B1E5-A2F3-4C60-9028-09714FE28D7E}" dt="2023-11-01T17:43:30.986" v="1427"/>
        <pc:sldMkLst>
          <pc:docMk/>
          <pc:sldMk cId="2443611085" sldId="1684"/>
        </pc:sldMkLst>
      </pc:sldChg>
      <pc:sldChg chg="add">
        <pc:chgData name="Robert Pontius" userId="a44f9639-9fbb-4e05-802c-407466ea6190" providerId="ADAL" clId="{3F23B1E5-A2F3-4C60-9028-09714FE28D7E}" dt="2023-11-01T17:43:30.986" v="1427"/>
        <pc:sldMkLst>
          <pc:docMk/>
          <pc:sldMk cId="3508277090" sldId="1685"/>
        </pc:sldMkLst>
      </pc:sldChg>
      <pc:sldChg chg="add">
        <pc:chgData name="Robert Pontius" userId="a44f9639-9fbb-4e05-802c-407466ea6190" providerId="ADAL" clId="{3F23B1E5-A2F3-4C60-9028-09714FE28D7E}" dt="2023-11-01T17:43:30.986" v="1427"/>
        <pc:sldMkLst>
          <pc:docMk/>
          <pc:sldMk cId="3868056176" sldId="1686"/>
        </pc:sldMkLst>
      </pc:sldChg>
      <pc:sldChg chg="modSp add mod">
        <pc:chgData name="Robert Pontius" userId="a44f9639-9fbb-4e05-802c-407466ea6190" providerId="ADAL" clId="{3F23B1E5-A2F3-4C60-9028-09714FE28D7E}" dt="2023-11-01T18:06:03.071" v="1801" actId="1037"/>
        <pc:sldMkLst>
          <pc:docMk/>
          <pc:sldMk cId="3243608998" sldId="1831"/>
        </pc:sldMkLst>
        <pc:spChg chg="mod">
          <ac:chgData name="Robert Pontius" userId="a44f9639-9fbb-4e05-802c-407466ea6190" providerId="ADAL" clId="{3F23B1E5-A2F3-4C60-9028-09714FE28D7E}" dt="2023-11-01T18:05:56.805" v="1781" actId="1036"/>
          <ac:spMkLst>
            <pc:docMk/>
            <pc:sldMk cId="3243608998" sldId="1831"/>
            <ac:spMk id="2" creationId="{7A579C13-0A86-458A-9ECB-9A50D61E520E}"/>
          </ac:spMkLst>
        </pc:spChg>
        <pc:picChg chg="mod">
          <ac:chgData name="Robert Pontius" userId="a44f9639-9fbb-4e05-802c-407466ea6190" providerId="ADAL" clId="{3F23B1E5-A2F3-4C60-9028-09714FE28D7E}" dt="2023-11-01T18:06:03.071" v="1801" actId="1037"/>
          <ac:picMkLst>
            <pc:docMk/>
            <pc:sldMk cId="3243608998" sldId="1831"/>
            <ac:picMk id="8194" creationId="{F99F8176-6D2C-480A-9E2B-80F3586579A4}"/>
          </ac:picMkLst>
        </pc:picChg>
      </pc:sldChg>
      <pc:sldChg chg="modSp add mod">
        <pc:chgData name="Robert Pontius" userId="a44f9639-9fbb-4e05-802c-407466ea6190" providerId="ADAL" clId="{3F23B1E5-A2F3-4C60-9028-09714FE28D7E}" dt="2023-11-01T09:15:15.919" v="660" actId="20577"/>
        <pc:sldMkLst>
          <pc:docMk/>
          <pc:sldMk cId="1006760454" sldId="1844"/>
        </pc:sldMkLst>
        <pc:spChg chg="mod">
          <ac:chgData name="Robert Pontius" userId="a44f9639-9fbb-4e05-802c-407466ea6190" providerId="ADAL" clId="{3F23B1E5-A2F3-4C60-9028-09714FE28D7E}" dt="2023-11-01T09:15:15.919" v="660" actId="20577"/>
          <ac:spMkLst>
            <pc:docMk/>
            <pc:sldMk cId="1006760454" sldId="1844"/>
            <ac:spMk id="3" creationId="{00000000-0000-0000-0000-000000000000}"/>
          </ac:spMkLst>
        </pc:spChg>
      </pc:sldChg>
      <pc:sldChg chg="add">
        <pc:chgData name="Robert Pontius" userId="a44f9639-9fbb-4e05-802c-407466ea6190" providerId="ADAL" clId="{3F23B1E5-A2F3-4C60-9028-09714FE28D7E}" dt="2023-11-01T17:51:24.934" v="1429"/>
        <pc:sldMkLst>
          <pc:docMk/>
          <pc:sldMk cId="493451297" sldId="2345"/>
        </pc:sldMkLst>
      </pc:sldChg>
      <pc:sldChg chg="add">
        <pc:chgData name="Robert Pontius" userId="a44f9639-9fbb-4e05-802c-407466ea6190" providerId="ADAL" clId="{3F23B1E5-A2F3-4C60-9028-09714FE28D7E}" dt="2023-11-01T17:51:24.934" v="1429"/>
        <pc:sldMkLst>
          <pc:docMk/>
          <pc:sldMk cId="4001911718" sldId="2346"/>
        </pc:sldMkLst>
      </pc:sldChg>
      <pc:sldChg chg="modSp mod">
        <pc:chgData name="Robert Pontius" userId="a44f9639-9fbb-4e05-802c-407466ea6190" providerId="ADAL" clId="{3F23B1E5-A2F3-4C60-9028-09714FE28D7E}" dt="2023-11-01T18:10:12.948" v="1808" actId="14100"/>
        <pc:sldMkLst>
          <pc:docMk/>
          <pc:sldMk cId="65997925" sldId="2355"/>
        </pc:sldMkLst>
        <pc:spChg chg="mod">
          <ac:chgData name="Robert Pontius" userId="a44f9639-9fbb-4e05-802c-407466ea6190" providerId="ADAL" clId="{3F23B1E5-A2F3-4C60-9028-09714FE28D7E}" dt="2023-11-01T17:41:52.235" v="1426" actId="20577"/>
          <ac:spMkLst>
            <pc:docMk/>
            <pc:sldMk cId="65997925" sldId="2355"/>
            <ac:spMk id="2" creationId="{720476AE-F668-4A65-8AB2-4F23C2F3E659}"/>
          </ac:spMkLst>
        </pc:spChg>
        <pc:spChg chg="mod">
          <ac:chgData name="Robert Pontius" userId="a44f9639-9fbb-4e05-802c-407466ea6190" providerId="ADAL" clId="{3F23B1E5-A2F3-4C60-9028-09714FE28D7E}" dt="2023-11-01T18:10:12.948" v="1808" actId="14100"/>
          <ac:spMkLst>
            <pc:docMk/>
            <pc:sldMk cId="65997925" sldId="2355"/>
            <ac:spMk id="3" creationId="{32B1D2F4-9E7C-46F4-B3C1-17783C9162F8}"/>
          </ac:spMkLst>
        </pc:spChg>
      </pc:sldChg>
      <pc:sldChg chg="add del">
        <pc:chgData name="Robert Pontius" userId="a44f9639-9fbb-4e05-802c-407466ea6190" providerId="ADAL" clId="{3F23B1E5-A2F3-4C60-9028-09714FE28D7E}" dt="2023-11-01T17:51:35.298" v="1430" actId="47"/>
        <pc:sldMkLst>
          <pc:docMk/>
          <pc:sldMk cId="2565010267" sldId="2364"/>
        </pc:sldMkLst>
      </pc:sldChg>
      <pc:sldChg chg="add del">
        <pc:chgData name="Robert Pontius" userId="a44f9639-9fbb-4e05-802c-407466ea6190" providerId="ADAL" clId="{3F23B1E5-A2F3-4C60-9028-09714FE28D7E}" dt="2023-11-01T17:51:48.261" v="1431" actId="47"/>
        <pc:sldMkLst>
          <pc:docMk/>
          <pc:sldMk cId="1511410413" sldId="2365"/>
        </pc:sldMkLst>
      </pc:sldChg>
      <pc:sldChg chg="add">
        <pc:chgData name="Robert Pontius" userId="a44f9639-9fbb-4e05-802c-407466ea6190" providerId="ADAL" clId="{3F23B1E5-A2F3-4C60-9028-09714FE28D7E}" dt="2023-11-01T17:51:24.934" v="1429"/>
        <pc:sldMkLst>
          <pc:docMk/>
          <pc:sldMk cId="533349282" sldId="2366"/>
        </pc:sldMkLst>
      </pc:sldChg>
      <pc:sldChg chg="add">
        <pc:chgData name="Robert Pontius" userId="a44f9639-9fbb-4e05-802c-407466ea6190" providerId="ADAL" clId="{3F23B1E5-A2F3-4C60-9028-09714FE28D7E}" dt="2023-11-01T17:51:24.934" v="1429"/>
        <pc:sldMkLst>
          <pc:docMk/>
          <pc:sldMk cId="2368008816" sldId="2367"/>
        </pc:sldMkLst>
      </pc:sldChg>
      <pc:sldChg chg="add">
        <pc:chgData name="Robert Pontius" userId="a44f9639-9fbb-4e05-802c-407466ea6190" providerId="ADAL" clId="{3F23B1E5-A2F3-4C60-9028-09714FE28D7E}" dt="2023-11-01T17:51:24.934" v="1429"/>
        <pc:sldMkLst>
          <pc:docMk/>
          <pc:sldMk cId="2105414209" sldId="2368"/>
        </pc:sldMkLst>
      </pc:sldChg>
      <pc:sldChg chg="add del">
        <pc:chgData name="Robert Pontius" userId="a44f9639-9fbb-4e05-802c-407466ea6190" providerId="ADAL" clId="{3F23B1E5-A2F3-4C60-9028-09714FE28D7E}" dt="2023-11-01T17:59:52.732" v="1438" actId="47"/>
        <pc:sldMkLst>
          <pc:docMk/>
          <pc:sldMk cId="947332965" sldId="2369"/>
        </pc:sldMkLst>
      </pc:sldChg>
      <pc:sldChg chg="add">
        <pc:chgData name="Robert Pontius" userId="a44f9639-9fbb-4e05-802c-407466ea6190" providerId="ADAL" clId="{3F23B1E5-A2F3-4C60-9028-09714FE28D7E}" dt="2023-11-01T17:51:24.934" v="1429"/>
        <pc:sldMkLst>
          <pc:docMk/>
          <pc:sldMk cId="513603485" sldId="2371"/>
        </pc:sldMkLst>
      </pc:sldChg>
      <pc:sldChg chg="modSp add mod">
        <pc:chgData name="Robert Pontius" userId="a44f9639-9fbb-4e05-802c-407466ea6190" providerId="ADAL" clId="{3F23B1E5-A2F3-4C60-9028-09714FE28D7E}" dt="2023-11-01T22:34:12.045" v="2029" actId="20577"/>
        <pc:sldMkLst>
          <pc:docMk/>
          <pc:sldMk cId="1045634412" sldId="2386"/>
        </pc:sldMkLst>
        <pc:spChg chg="mod">
          <ac:chgData name="Robert Pontius" userId="a44f9639-9fbb-4e05-802c-407466ea6190" providerId="ADAL" clId="{3F23B1E5-A2F3-4C60-9028-09714FE28D7E}" dt="2023-11-01T22:34:12.045" v="2029" actId="20577"/>
          <ac:spMkLst>
            <pc:docMk/>
            <pc:sldMk cId="1045634412" sldId="2386"/>
            <ac:spMk id="3" creationId="{32B1D2F4-9E7C-46F4-B3C1-17783C9162F8}"/>
          </ac:spMkLst>
        </pc:spChg>
      </pc:sldChg>
      <pc:sldChg chg="add">
        <pc:chgData name="Robert Pontius" userId="a44f9639-9fbb-4e05-802c-407466ea6190" providerId="ADAL" clId="{3F23B1E5-A2F3-4C60-9028-09714FE28D7E}" dt="2023-11-01T17:36:44.276" v="916"/>
        <pc:sldMkLst>
          <pc:docMk/>
          <pc:sldMk cId="1271064158" sldId="2387"/>
        </pc:sldMkLst>
      </pc:sldChg>
      <pc:sldChg chg="modSp add mod">
        <pc:chgData name="Robert Pontius" userId="a44f9639-9fbb-4e05-802c-407466ea6190" providerId="ADAL" clId="{3F23B1E5-A2F3-4C60-9028-09714FE28D7E}" dt="2023-11-01T18:02:57.567" v="1555" actId="20577"/>
        <pc:sldMkLst>
          <pc:docMk/>
          <pc:sldMk cId="3231663984" sldId="2388"/>
        </pc:sldMkLst>
        <pc:spChg chg="mod">
          <ac:chgData name="Robert Pontius" userId="a44f9639-9fbb-4e05-802c-407466ea6190" providerId="ADAL" clId="{3F23B1E5-A2F3-4C60-9028-09714FE28D7E}" dt="2023-11-01T18:02:57.567" v="1555" actId="20577"/>
          <ac:spMkLst>
            <pc:docMk/>
            <pc:sldMk cId="3231663984" sldId="2388"/>
            <ac:spMk id="2" creationId="{DDDF7C41-EACF-4E7B-8B35-6F8DE5ACB99F}"/>
          </ac:spMkLst>
        </pc:spChg>
      </pc:sldChg>
      <pc:sldChg chg="add del">
        <pc:chgData name="Robert Pontius" userId="a44f9639-9fbb-4e05-802c-407466ea6190" providerId="ADAL" clId="{3F23B1E5-A2F3-4C60-9028-09714FE28D7E}" dt="2023-11-01T18:08:23.467" v="1803"/>
        <pc:sldMkLst>
          <pc:docMk/>
          <pc:sldMk cId="3098130227" sldId="2389"/>
        </pc:sldMkLst>
      </pc:sldChg>
    </pc:docChg>
  </pc:docChgLst>
  <pc:docChgLst>
    <pc:chgData name="Robert Pontius" userId="a44f9639-9fbb-4e05-802c-407466ea6190" providerId="ADAL" clId="{94CEEE72-6E4A-4C4E-AB50-49D5C0949229}"/>
    <pc:docChg chg="undo custSel addSld delSld modSld">
      <pc:chgData name="Robert Pontius" userId="a44f9639-9fbb-4e05-802c-407466ea6190" providerId="ADAL" clId="{94CEEE72-6E4A-4C4E-AB50-49D5C0949229}" dt="2023-11-06T19:28:54.004" v="444" actId="15"/>
      <pc:docMkLst>
        <pc:docMk/>
      </pc:docMkLst>
      <pc:sldChg chg="add">
        <pc:chgData name="Robert Pontius" userId="a44f9639-9fbb-4e05-802c-407466ea6190" providerId="ADAL" clId="{94CEEE72-6E4A-4C4E-AB50-49D5C0949229}" dt="2023-11-05T13:52:23.124" v="39"/>
        <pc:sldMkLst>
          <pc:docMk/>
          <pc:sldMk cId="4065902834" sldId="259"/>
        </pc:sldMkLst>
      </pc:sldChg>
      <pc:sldChg chg="add del">
        <pc:chgData name="Robert Pontius" userId="a44f9639-9fbb-4e05-802c-407466ea6190" providerId="ADAL" clId="{94CEEE72-6E4A-4C4E-AB50-49D5C0949229}" dt="2023-11-05T07:27:52.672" v="4" actId="47"/>
        <pc:sldMkLst>
          <pc:docMk/>
          <pc:sldMk cId="877325712" sldId="551"/>
        </pc:sldMkLst>
      </pc:sldChg>
      <pc:sldChg chg="add del">
        <pc:chgData name="Robert Pontius" userId="a44f9639-9fbb-4e05-802c-407466ea6190" providerId="ADAL" clId="{94CEEE72-6E4A-4C4E-AB50-49D5C0949229}" dt="2023-11-05T07:27:52.672" v="4" actId="47"/>
        <pc:sldMkLst>
          <pc:docMk/>
          <pc:sldMk cId="4167274263" sldId="558"/>
        </pc:sldMkLst>
      </pc:sldChg>
      <pc:sldChg chg="modSp mod">
        <pc:chgData name="Robert Pontius" userId="a44f9639-9fbb-4e05-802c-407466ea6190" providerId="ADAL" clId="{94CEEE72-6E4A-4C4E-AB50-49D5C0949229}" dt="2023-11-06T09:54:18.136" v="175" actId="6549"/>
        <pc:sldMkLst>
          <pc:docMk/>
          <pc:sldMk cId="2317816778" sldId="726"/>
        </pc:sldMkLst>
        <pc:spChg chg="mod">
          <ac:chgData name="Robert Pontius" userId="a44f9639-9fbb-4e05-802c-407466ea6190" providerId="ADAL" clId="{94CEEE72-6E4A-4C4E-AB50-49D5C0949229}" dt="2023-11-06T09:54:18.136" v="175" actId="6549"/>
          <ac:spMkLst>
            <pc:docMk/>
            <pc:sldMk cId="2317816778" sldId="726"/>
            <ac:spMk id="3" creationId="{00000000-0000-0000-0000-000000000000}"/>
          </ac:spMkLst>
        </pc:spChg>
      </pc:sldChg>
      <pc:sldChg chg="add del">
        <pc:chgData name="Robert Pontius" userId="a44f9639-9fbb-4e05-802c-407466ea6190" providerId="ADAL" clId="{94CEEE72-6E4A-4C4E-AB50-49D5C0949229}" dt="2023-11-05T07:27:52.672" v="4" actId="47"/>
        <pc:sldMkLst>
          <pc:docMk/>
          <pc:sldMk cId="60881520" sldId="1656"/>
        </pc:sldMkLst>
      </pc:sldChg>
      <pc:sldChg chg="add del">
        <pc:chgData name="Robert Pontius" userId="a44f9639-9fbb-4e05-802c-407466ea6190" providerId="ADAL" clId="{94CEEE72-6E4A-4C4E-AB50-49D5C0949229}" dt="2023-11-05T07:27:52.672" v="4" actId="47"/>
        <pc:sldMkLst>
          <pc:docMk/>
          <pc:sldMk cId="3121828740" sldId="1657"/>
        </pc:sldMkLst>
      </pc:sldChg>
      <pc:sldChg chg="add del">
        <pc:chgData name="Robert Pontius" userId="a44f9639-9fbb-4e05-802c-407466ea6190" providerId="ADAL" clId="{94CEEE72-6E4A-4C4E-AB50-49D5C0949229}" dt="2023-11-05T07:27:52.672" v="4" actId="47"/>
        <pc:sldMkLst>
          <pc:docMk/>
          <pc:sldMk cId="1753164230" sldId="1658"/>
        </pc:sldMkLst>
      </pc:sldChg>
      <pc:sldChg chg="add del">
        <pc:chgData name="Robert Pontius" userId="a44f9639-9fbb-4e05-802c-407466ea6190" providerId="ADAL" clId="{94CEEE72-6E4A-4C4E-AB50-49D5C0949229}" dt="2023-11-05T07:27:52.672" v="4" actId="47"/>
        <pc:sldMkLst>
          <pc:docMk/>
          <pc:sldMk cId="4169413581" sldId="1659"/>
        </pc:sldMkLst>
      </pc:sldChg>
      <pc:sldChg chg="add del">
        <pc:chgData name="Robert Pontius" userId="a44f9639-9fbb-4e05-802c-407466ea6190" providerId="ADAL" clId="{94CEEE72-6E4A-4C4E-AB50-49D5C0949229}" dt="2023-11-05T07:27:52.672" v="4" actId="47"/>
        <pc:sldMkLst>
          <pc:docMk/>
          <pc:sldMk cId="4140636038" sldId="1660"/>
        </pc:sldMkLst>
      </pc:sldChg>
      <pc:sldChg chg="add del">
        <pc:chgData name="Robert Pontius" userId="a44f9639-9fbb-4e05-802c-407466ea6190" providerId="ADAL" clId="{94CEEE72-6E4A-4C4E-AB50-49D5C0949229}" dt="2023-11-05T07:27:52.672" v="4" actId="47"/>
        <pc:sldMkLst>
          <pc:docMk/>
          <pc:sldMk cId="2126849665" sldId="1676"/>
        </pc:sldMkLst>
      </pc:sldChg>
      <pc:sldChg chg="add del">
        <pc:chgData name="Robert Pontius" userId="a44f9639-9fbb-4e05-802c-407466ea6190" providerId="ADAL" clId="{94CEEE72-6E4A-4C4E-AB50-49D5C0949229}" dt="2023-11-05T07:27:52.672" v="4" actId="47"/>
        <pc:sldMkLst>
          <pc:docMk/>
          <pc:sldMk cId="2137997862" sldId="1677"/>
        </pc:sldMkLst>
      </pc:sldChg>
      <pc:sldChg chg="add del">
        <pc:chgData name="Robert Pontius" userId="a44f9639-9fbb-4e05-802c-407466ea6190" providerId="ADAL" clId="{94CEEE72-6E4A-4C4E-AB50-49D5C0949229}" dt="2023-11-05T07:27:52.672" v="4" actId="47"/>
        <pc:sldMkLst>
          <pc:docMk/>
          <pc:sldMk cId="1040578675" sldId="1678"/>
        </pc:sldMkLst>
      </pc:sldChg>
      <pc:sldChg chg="add del">
        <pc:chgData name="Robert Pontius" userId="a44f9639-9fbb-4e05-802c-407466ea6190" providerId="ADAL" clId="{94CEEE72-6E4A-4C4E-AB50-49D5C0949229}" dt="2023-11-05T07:27:52.672" v="4" actId="47"/>
        <pc:sldMkLst>
          <pc:docMk/>
          <pc:sldMk cId="632235362" sldId="1679"/>
        </pc:sldMkLst>
      </pc:sldChg>
      <pc:sldChg chg="add del">
        <pc:chgData name="Robert Pontius" userId="a44f9639-9fbb-4e05-802c-407466ea6190" providerId="ADAL" clId="{94CEEE72-6E4A-4C4E-AB50-49D5C0949229}" dt="2023-11-05T07:27:52.672" v="4" actId="47"/>
        <pc:sldMkLst>
          <pc:docMk/>
          <pc:sldMk cId="2158397613" sldId="1680"/>
        </pc:sldMkLst>
      </pc:sldChg>
      <pc:sldChg chg="add del">
        <pc:chgData name="Robert Pontius" userId="a44f9639-9fbb-4e05-802c-407466ea6190" providerId="ADAL" clId="{94CEEE72-6E4A-4C4E-AB50-49D5C0949229}" dt="2023-11-05T07:27:52.672" v="4" actId="47"/>
        <pc:sldMkLst>
          <pc:docMk/>
          <pc:sldMk cId="151297930" sldId="1681"/>
        </pc:sldMkLst>
      </pc:sldChg>
      <pc:sldChg chg="add del">
        <pc:chgData name="Robert Pontius" userId="a44f9639-9fbb-4e05-802c-407466ea6190" providerId="ADAL" clId="{94CEEE72-6E4A-4C4E-AB50-49D5C0949229}" dt="2023-11-05T07:27:52.672" v="4" actId="47"/>
        <pc:sldMkLst>
          <pc:docMk/>
          <pc:sldMk cId="1212959308" sldId="1682"/>
        </pc:sldMkLst>
      </pc:sldChg>
      <pc:sldChg chg="add del">
        <pc:chgData name="Robert Pontius" userId="a44f9639-9fbb-4e05-802c-407466ea6190" providerId="ADAL" clId="{94CEEE72-6E4A-4C4E-AB50-49D5C0949229}" dt="2023-11-05T07:27:52.672" v="4" actId="47"/>
        <pc:sldMkLst>
          <pc:docMk/>
          <pc:sldMk cId="2571454084" sldId="1683"/>
        </pc:sldMkLst>
      </pc:sldChg>
      <pc:sldChg chg="add del">
        <pc:chgData name="Robert Pontius" userId="a44f9639-9fbb-4e05-802c-407466ea6190" providerId="ADAL" clId="{94CEEE72-6E4A-4C4E-AB50-49D5C0949229}" dt="2023-11-05T07:27:52.672" v="4" actId="47"/>
        <pc:sldMkLst>
          <pc:docMk/>
          <pc:sldMk cId="2443611085" sldId="1684"/>
        </pc:sldMkLst>
      </pc:sldChg>
      <pc:sldChg chg="add del">
        <pc:chgData name="Robert Pontius" userId="a44f9639-9fbb-4e05-802c-407466ea6190" providerId="ADAL" clId="{94CEEE72-6E4A-4C4E-AB50-49D5C0949229}" dt="2023-11-05T07:27:52.672" v="4" actId="47"/>
        <pc:sldMkLst>
          <pc:docMk/>
          <pc:sldMk cId="3508277090" sldId="1685"/>
        </pc:sldMkLst>
      </pc:sldChg>
      <pc:sldChg chg="add del">
        <pc:chgData name="Robert Pontius" userId="a44f9639-9fbb-4e05-802c-407466ea6190" providerId="ADAL" clId="{94CEEE72-6E4A-4C4E-AB50-49D5C0949229}" dt="2023-11-05T07:27:52.672" v="4" actId="47"/>
        <pc:sldMkLst>
          <pc:docMk/>
          <pc:sldMk cId="3868056176" sldId="1686"/>
        </pc:sldMkLst>
      </pc:sldChg>
      <pc:sldChg chg="add del">
        <pc:chgData name="Robert Pontius" userId="a44f9639-9fbb-4e05-802c-407466ea6190" providerId="ADAL" clId="{94CEEE72-6E4A-4C4E-AB50-49D5C0949229}" dt="2023-11-06T09:54:59.792" v="176" actId="47"/>
        <pc:sldMkLst>
          <pc:docMk/>
          <pc:sldMk cId="1006760454" sldId="1844"/>
        </pc:sldMkLst>
      </pc:sldChg>
      <pc:sldChg chg="modSp mod">
        <pc:chgData name="Robert Pontius" userId="a44f9639-9fbb-4e05-802c-407466ea6190" providerId="ADAL" clId="{94CEEE72-6E4A-4C4E-AB50-49D5C0949229}" dt="2023-11-06T09:58:40.538" v="242" actId="20577"/>
        <pc:sldMkLst>
          <pc:docMk/>
          <pc:sldMk cId="455899945" sldId="2108"/>
        </pc:sldMkLst>
        <pc:spChg chg="mod">
          <ac:chgData name="Robert Pontius" userId="a44f9639-9fbb-4e05-802c-407466ea6190" providerId="ADAL" clId="{94CEEE72-6E4A-4C4E-AB50-49D5C0949229}" dt="2023-11-06T09:58:40.538" v="242" actId="20577"/>
          <ac:spMkLst>
            <pc:docMk/>
            <pc:sldMk cId="455899945" sldId="2108"/>
            <ac:spMk id="3" creationId="{00000000-0000-0000-0000-000000000000}"/>
          </ac:spMkLst>
        </pc:spChg>
      </pc:sldChg>
      <pc:sldChg chg="add del">
        <pc:chgData name="Robert Pontius" userId="a44f9639-9fbb-4e05-802c-407466ea6190" providerId="ADAL" clId="{94CEEE72-6E4A-4C4E-AB50-49D5C0949229}" dt="2023-11-05T07:27:52.672" v="4" actId="47"/>
        <pc:sldMkLst>
          <pc:docMk/>
          <pc:sldMk cId="65997925" sldId="2355"/>
        </pc:sldMkLst>
      </pc:sldChg>
      <pc:sldChg chg="modSp add mod">
        <pc:chgData name="Robert Pontius" userId="a44f9639-9fbb-4e05-802c-407466ea6190" providerId="ADAL" clId="{94CEEE72-6E4A-4C4E-AB50-49D5C0949229}" dt="2023-11-06T10:03:29.917" v="257" actId="2711"/>
        <pc:sldMkLst>
          <pc:docMk/>
          <pc:sldMk cId="1622350819" sldId="2384"/>
        </pc:sldMkLst>
        <pc:spChg chg="mod">
          <ac:chgData name="Robert Pontius" userId="a44f9639-9fbb-4e05-802c-407466ea6190" providerId="ADAL" clId="{94CEEE72-6E4A-4C4E-AB50-49D5C0949229}" dt="2023-11-06T10:03:29.917" v="257" actId="2711"/>
          <ac:spMkLst>
            <pc:docMk/>
            <pc:sldMk cId="1622350819" sldId="2384"/>
            <ac:spMk id="5" creationId="{5AFBE0C2-D068-40DE-B016-6DF3C9AF4190}"/>
          </ac:spMkLst>
        </pc:spChg>
      </pc:sldChg>
      <pc:sldChg chg="del">
        <pc:chgData name="Robert Pontius" userId="a44f9639-9fbb-4e05-802c-407466ea6190" providerId="ADAL" clId="{94CEEE72-6E4A-4C4E-AB50-49D5C0949229}" dt="2023-11-06T10:01:05.588" v="243" actId="2696"/>
        <pc:sldMkLst>
          <pc:docMk/>
          <pc:sldMk cId="3922044555" sldId="2384"/>
        </pc:sldMkLst>
      </pc:sldChg>
      <pc:sldChg chg="modSp add mod">
        <pc:chgData name="Robert Pontius" userId="a44f9639-9fbb-4e05-802c-407466ea6190" providerId="ADAL" clId="{94CEEE72-6E4A-4C4E-AB50-49D5C0949229}" dt="2023-11-06T10:03:00.707" v="256" actId="20577"/>
        <pc:sldMkLst>
          <pc:docMk/>
          <pc:sldMk cId="422847614" sldId="2385"/>
        </pc:sldMkLst>
        <pc:spChg chg="mod">
          <ac:chgData name="Robert Pontius" userId="a44f9639-9fbb-4e05-802c-407466ea6190" providerId="ADAL" clId="{94CEEE72-6E4A-4C4E-AB50-49D5C0949229}" dt="2023-11-06T10:03:00.707" v="256" actId="20577"/>
          <ac:spMkLst>
            <pc:docMk/>
            <pc:sldMk cId="422847614" sldId="2385"/>
            <ac:spMk id="5" creationId="{5AFBE0C2-D068-40DE-B016-6DF3C9AF4190}"/>
          </ac:spMkLst>
        </pc:spChg>
      </pc:sldChg>
      <pc:sldChg chg="del">
        <pc:chgData name="Robert Pontius" userId="a44f9639-9fbb-4e05-802c-407466ea6190" providerId="ADAL" clId="{94CEEE72-6E4A-4C4E-AB50-49D5C0949229}" dt="2023-11-06T10:01:05.588" v="243" actId="2696"/>
        <pc:sldMkLst>
          <pc:docMk/>
          <pc:sldMk cId="2671460775" sldId="2385"/>
        </pc:sldMkLst>
      </pc:sldChg>
      <pc:sldChg chg="add del">
        <pc:chgData name="Robert Pontius" userId="a44f9639-9fbb-4e05-802c-407466ea6190" providerId="ADAL" clId="{94CEEE72-6E4A-4C4E-AB50-49D5C0949229}" dt="2023-11-06T09:55:01.348" v="177" actId="47"/>
        <pc:sldMkLst>
          <pc:docMk/>
          <pc:sldMk cId="1045634412" sldId="2386"/>
        </pc:sldMkLst>
      </pc:sldChg>
      <pc:sldChg chg="addSp delSp modSp new mod">
        <pc:chgData name="Robert Pontius" userId="a44f9639-9fbb-4e05-802c-407466ea6190" providerId="ADAL" clId="{94CEEE72-6E4A-4C4E-AB50-49D5C0949229}" dt="2023-11-05T13:40:03.383" v="38" actId="14100"/>
        <pc:sldMkLst>
          <pc:docMk/>
          <pc:sldMk cId="1142185675" sldId="2388"/>
        </pc:sldMkLst>
        <pc:spChg chg="del">
          <ac:chgData name="Robert Pontius" userId="a44f9639-9fbb-4e05-802c-407466ea6190" providerId="ADAL" clId="{94CEEE72-6E4A-4C4E-AB50-49D5C0949229}" dt="2023-11-05T07:29:02.852" v="6" actId="478"/>
          <ac:spMkLst>
            <pc:docMk/>
            <pc:sldMk cId="1142185675" sldId="2388"/>
            <ac:spMk id="2" creationId="{DCE21517-DFDB-4AA7-8199-9A92826415B3}"/>
          </ac:spMkLst>
        </pc:spChg>
        <pc:spChg chg="add del mod">
          <ac:chgData name="Robert Pontius" userId="a44f9639-9fbb-4e05-802c-407466ea6190" providerId="ADAL" clId="{94CEEE72-6E4A-4C4E-AB50-49D5C0949229}" dt="2023-11-05T13:39:52.052" v="36" actId="478"/>
          <ac:spMkLst>
            <pc:docMk/>
            <pc:sldMk cId="1142185675" sldId="2388"/>
            <ac:spMk id="3" creationId="{8AB9DA0D-EDCF-47BA-9A3E-F93A687B0E21}"/>
          </ac:spMkLst>
        </pc:spChg>
        <pc:graphicFrameChg chg="add mod">
          <ac:chgData name="Robert Pontius" userId="a44f9639-9fbb-4e05-802c-407466ea6190" providerId="ADAL" clId="{94CEEE72-6E4A-4C4E-AB50-49D5C0949229}" dt="2023-11-05T13:39:42.152" v="35"/>
          <ac:graphicFrameMkLst>
            <pc:docMk/>
            <pc:sldMk cId="1142185675" sldId="2388"/>
            <ac:graphicFrameMk id="5" creationId="{D9EB6DBE-504E-3379-182D-C3DA5870CA0E}"/>
          </ac:graphicFrameMkLst>
        </pc:graphicFrameChg>
        <pc:picChg chg="mod">
          <ac:chgData name="Robert Pontius" userId="a44f9639-9fbb-4e05-802c-407466ea6190" providerId="ADAL" clId="{94CEEE72-6E4A-4C4E-AB50-49D5C0949229}" dt="2023-11-05T13:40:03.383" v="38" actId="14100"/>
          <ac:picMkLst>
            <pc:docMk/>
            <pc:sldMk cId="1142185675" sldId="2388"/>
            <ac:picMk id="2" creationId="{741D8E28-9D86-42A3-868E-5F0AD99AB5B1}"/>
          </ac:picMkLst>
        </pc:picChg>
      </pc:sldChg>
      <pc:sldChg chg="add del">
        <pc:chgData name="Robert Pontius" userId="a44f9639-9fbb-4e05-802c-407466ea6190" providerId="ADAL" clId="{94CEEE72-6E4A-4C4E-AB50-49D5C0949229}" dt="2023-11-05T07:27:52.672" v="4" actId="47"/>
        <pc:sldMkLst>
          <pc:docMk/>
          <pc:sldMk cId="3231663984" sldId="2388"/>
        </pc:sldMkLst>
      </pc:sldChg>
      <pc:sldChg chg="add">
        <pc:chgData name="Robert Pontius" userId="a44f9639-9fbb-4e05-802c-407466ea6190" providerId="ADAL" clId="{94CEEE72-6E4A-4C4E-AB50-49D5C0949229}" dt="2023-11-05T13:52:23.124" v="39"/>
        <pc:sldMkLst>
          <pc:docMk/>
          <pc:sldMk cId="3276004546" sldId="2389"/>
        </pc:sldMkLst>
      </pc:sldChg>
      <pc:sldChg chg="add">
        <pc:chgData name="Robert Pontius" userId="a44f9639-9fbb-4e05-802c-407466ea6190" providerId="ADAL" clId="{94CEEE72-6E4A-4C4E-AB50-49D5C0949229}" dt="2023-11-05T13:52:23.124" v="39"/>
        <pc:sldMkLst>
          <pc:docMk/>
          <pc:sldMk cId="1301519169" sldId="2390"/>
        </pc:sldMkLst>
      </pc:sldChg>
      <pc:sldChg chg="add">
        <pc:chgData name="Robert Pontius" userId="a44f9639-9fbb-4e05-802c-407466ea6190" providerId="ADAL" clId="{94CEEE72-6E4A-4C4E-AB50-49D5C0949229}" dt="2023-11-05T13:52:23.124" v="39"/>
        <pc:sldMkLst>
          <pc:docMk/>
          <pc:sldMk cId="437535277" sldId="2391"/>
        </pc:sldMkLst>
      </pc:sldChg>
      <pc:sldChg chg="modSp new mod">
        <pc:chgData name="Robert Pontius" userId="a44f9639-9fbb-4e05-802c-407466ea6190" providerId="ADAL" clId="{94CEEE72-6E4A-4C4E-AB50-49D5C0949229}" dt="2023-11-06T15:11:43.063" v="382" actId="6549"/>
        <pc:sldMkLst>
          <pc:docMk/>
          <pc:sldMk cId="3827094594" sldId="2392"/>
        </pc:sldMkLst>
        <pc:spChg chg="mod">
          <ac:chgData name="Robert Pontius" userId="a44f9639-9fbb-4e05-802c-407466ea6190" providerId="ADAL" clId="{94CEEE72-6E4A-4C4E-AB50-49D5C0949229}" dt="2023-11-06T15:11:29.250" v="381" actId="14100"/>
          <ac:spMkLst>
            <pc:docMk/>
            <pc:sldMk cId="3827094594" sldId="2392"/>
            <ac:spMk id="2" creationId="{AB99EC87-2A09-430B-98E6-900E33C6A863}"/>
          </ac:spMkLst>
        </pc:spChg>
        <pc:spChg chg="mod">
          <ac:chgData name="Robert Pontius" userId="a44f9639-9fbb-4e05-802c-407466ea6190" providerId="ADAL" clId="{94CEEE72-6E4A-4C4E-AB50-49D5C0949229}" dt="2023-11-06T15:11:43.063" v="382" actId="6549"/>
          <ac:spMkLst>
            <pc:docMk/>
            <pc:sldMk cId="3827094594" sldId="2392"/>
            <ac:spMk id="3" creationId="{522D8B3A-11F2-4037-AFFA-94FBE9567A8C}"/>
          </ac:spMkLst>
        </pc:spChg>
      </pc:sldChg>
      <pc:sldChg chg="modSp add mod">
        <pc:chgData name="Robert Pontius" userId="a44f9639-9fbb-4e05-802c-407466ea6190" providerId="ADAL" clId="{94CEEE72-6E4A-4C4E-AB50-49D5C0949229}" dt="2023-11-06T19:28:54.004" v="444" actId="15"/>
        <pc:sldMkLst>
          <pc:docMk/>
          <pc:sldMk cId="1045634412" sldId="2393"/>
        </pc:sldMkLst>
        <pc:spChg chg="mod">
          <ac:chgData name="Robert Pontius" userId="a44f9639-9fbb-4e05-802c-407466ea6190" providerId="ADAL" clId="{94CEEE72-6E4A-4C4E-AB50-49D5C0949229}" dt="2023-11-06T19:27:24.540" v="403" actId="20577"/>
          <ac:spMkLst>
            <pc:docMk/>
            <pc:sldMk cId="1045634412" sldId="2393"/>
            <ac:spMk id="2" creationId="{720476AE-F668-4A65-8AB2-4F23C2F3E659}"/>
          </ac:spMkLst>
        </pc:spChg>
        <pc:spChg chg="mod">
          <ac:chgData name="Robert Pontius" userId="a44f9639-9fbb-4e05-802c-407466ea6190" providerId="ADAL" clId="{94CEEE72-6E4A-4C4E-AB50-49D5C0949229}" dt="2023-11-06T19:28:54.004" v="444" actId="15"/>
          <ac:spMkLst>
            <pc:docMk/>
            <pc:sldMk cId="1045634412" sldId="2393"/>
            <ac:spMk id="3" creationId="{32B1D2F4-9E7C-46F4-B3C1-17783C9162F8}"/>
          </ac:spMkLst>
        </pc:spChg>
      </pc:sldChg>
    </pc:docChg>
  </pc:docChgLst>
  <pc:docChgLst>
    <pc:chgData name="Robert Pontius" userId="a44f9639-9fbb-4e05-802c-407466ea6190" providerId="ADAL" clId="{B50FC488-F988-4602-A9C9-61047AED3E22}"/>
    <pc:docChg chg="custSel addSld delSld modSld">
      <pc:chgData name="Robert Pontius" userId="a44f9639-9fbb-4e05-802c-407466ea6190" providerId="ADAL" clId="{B50FC488-F988-4602-A9C9-61047AED3E22}" dt="2023-11-09T02:36:18.583" v="544" actId="47"/>
      <pc:docMkLst>
        <pc:docMk/>
      </pc:docMkLst>
      <pc:sldChg chg="del">
        <pc:chgData name="Robert Pontius" userId="a44f9639-9fbb-4e05-802c-407466ea6190" providerId="ADAL" clId="{B50FC488-F988-4602-A9C9-61047AED3E22}" dt="2023-11-07T10:29:58.460" v="2" actId="47"/>
        <pc:sldMkLst>
          <pc:docMk/>
          <pc:sldMk cId="2234872947" sldId="256"/>
        </pc:sldMkLst>
      </pc:sldChg>
      <pc:sldChg chg="del">
        <pc:chgData name="Robert Pontius" userId="a44f9639-9fbb-4e05-802c-407466ea6190" providerId="ADAL" clId="{B50FC488-F988-4602-A9C9-61047AED3E22}" dt="2023-11-07T10:29:58.460" v="2" actId="47"/>
        <pc:sldMkLst>
          <pc:docMk/>
          <pc:sldMk cId="2577739749" sldId="257"/>
        </pc:sldMkLst>
      </pc:sldChg>
      <pc:sldChg chg="del">
        <pc:chgData name="Robert Pontius" userId="a44f9639-9fbb-4e05-802c-407466ea6190" providerId="ADAL" clId="{B50FC488-F988-4602-A9C9-61047AED3E22}" dt="2023-11-07T10:29:58.460" v="2" actId="47"/>
        <pc:sldMkLst>
          <pc:docMk/>
          <pc:sldMk cId="2405890075" sldId="258"/>
        </pc:sldMkLst>
      </pc:sldChg>
      <pc:sldChg chg="del">
        <pc:chgData name="Robert Pontius" userId="a44f9639-9fbb-4e05-802c-407466ea6190" providerId="ADAL" clId="{B50FC488-F988-4602-A9C9-61047AED3E22}" dt="2023-11-07T10:29:58.460" v="2" actId="47"/>
        <pc:sldMkLst>
          <pc:docMk/>
          <pc:sldMk cId="4065902834" sldId="259"/>
        </pc:sldMkLst>
      </pc:sldChg>
      <pc:sldChg chg="del">
        <pc:chgData name="Robert Pontius" userId="a44f9639-9fbb-4e05-802c-407466ea6190" providerId="ADAL" clId="{B50FC488-F988-4602-A9C9-61047AED3E22}" dt="2023-11-07T10:29:58.460" v="2" actId="47"/>
        <pc:sldMkLst>
          <pc:docMk/>
          <pc:sldMk cId="2675916771" sldId="260"/>
        </pc:sldMkLst>
      </pc:sldChg>
      <pc:sldChg chg="del">
        <pc:chgData name="Robert Pontius" userId="a44f9639-9fbb-4e05-802c-407466ea6190" providerId="ADAL" clId="{B50FC488-F988-4602-A9C9-61047AED3E22}" dt="2023-11-07T10:29:58.460" v="2" actId="47"/>
        <pc:sldMkLst>
          <pc:docMk/>
          <pc:sldMk cId="308221084" sldId="262"/>
        </pc:sldMkLst>
      </pc:sldChg>
      <pc:sldChg chg="del">
        <pc:chgData name="Robert Pontius" userId="a44f9639-9fbb-4e05-802c-407466ea6190" providerId="ADAL" clId="{B50FC488-F988-4602-A9C9-61047AED3E22}" dt="2023-11-07T10:29:58.460" v="2" actId="47"/>
        <pc:sldMkLst>
          <pc:docMk/>
          <pc:sldMk cId="1328924692" sldId="265"/>
        </pc:sldMkLst>
      </pc:sldChg>
      <pc:sldChg chg="add del">
        <pc:chgData name="Robert Pontius" userId="a44f9639-9fbb-4e05-802c-407466ea6190" providerId="ADAL" clId="{B50FC488-F988-4602-A9C9-61047AED3E22}" dt="2023-11-08T22:53:15.131" v="508"/>
        <pc:sldMkLst>
          <pc:docMk/>
          <pc:sldMk cId="3520468115" sldId="267"/>
        </pc:sldMkLst>
      </pc:sldChg>
      <pc:sldChg chg="add del">
        <pc:chgData name="Robert Pontius" userId="a44f9639-9fbb-4e05-802c-407466ea6190" providerId="ADAL" clId="{B50FC488-F988-4602-A9C9-61047AED3E22}" dt="2023-11-08T22:53:15.131" v="508"/>
        <pc:sldMkLst>
          <pc:docMk/>
          <pc:sldMk cId="3887605152" sldId="268"/>
        </pc:sldMkLst>
      </pc:sldChg>
      <pc:sldChg chg="add del">
        <pc:chgData name="Robert Pontius" userId="a44f9639-9fbb-4e05-802c-407466ea6190" providerId="ADAL" clId="{B50FC488-F988-4602-A9C9-61047AED3E22}" dt="2023-11-08T22:53:15.131" v="508"/>
        <pc:sldMkLst>
          <pc:docMk/>
          <pc:sldMk cId="3881858604" sldId="269"/>
        </pc:sldMkLst>
      </pc:sldChg>
      <pc:sldChg chg="add del">
        <pc:chgData name="Robert Pontius" userId="a44f9639-9fbb-4e05-802c-407466ea6190" providerId="ADAL" clId="{B50FC488-F988-4602-A9C9-61047AED3E22}" dt="2023-11-09T02:36:18.583" v="544" actId="47"/>
        <pc:sldMkLst>
          <pc:docMk/>
          <pc:sldMk cId="1616841206" sldId="512"/>
        </pc:sldMkLst>
      </pc:sldChg>
      <pc:sldChg chg="add del">
        <pc:chgData name="Robert Pontius" userId="a44f9639-9fbb-4e05-802c-407466ea6190" providerId="ADAL" clId="{B50FC488-F988-4602-A9C9-61047AED3E22}" dt="2023-11-08T05:02:44.147" v="378" actId="2696"/>
        <pc:sldMkLst>
          <pc:docMk/>
          <pc:sldMk cId="4120098023" sldId="512"/>
        </pc:sldMkLst>
      </pc:sldChg>
      <pc:sldChg chg="modSp mod">
        <pc:chgData name="Robert Pontius" userId="a44f9639-9fbb-4e05-802c-407466ea6190" providerId="ADAL" clId="{B50FC488-F988-4602-A9C9-61047AED3E22}" dt="2023-11-08T22:57:38.226" v="543" actId="20577"/>
        <pc:sldMkLst>
          <pc:docMk/>
          <pc:sldMk cId="2317816778" sldId="726"/>
        </pc:sldMkLst>
        <pc:spChg chg="mod">
          <ac:chgData name="Robert Pontius" userId="a44f9639-9fbb-4e05-802c-407466ea6190" providerId="ADAL" clId="{B50FC488-F988-4602-A9C9-61047AED3E22}" dt="2023-11-08T22:57:38.226" v="543" actId="20577"/>
          <ac:spMkLst>
            <pc:docMk/>
            <pc:sldMk cId="2317816778" sldId="726"/>
            <ac:spMk id="3" creationId="{00000000-0000-0000-0000-000000000000}"/>
          </ac:spMkLst>
        </pc:spChg>
      </pc:sldChg>
      <pc:sldChg chg="del">
        <pc:chgData name="Robert Pontius" userId="a44f9639-9fbb-4e05-802c-407466ea6190" providerId="ADAL" clId="{B50FC488-F988-4602-A9C9-61047AED3E22}" dt="2023-11-09T02:36:18.583" v="544" actId="47"/>
        <pc:sldMkLst>
          <pc:docMk/>
          <pc:sldMk cId="2609927243" sldId="786"/>
        </pc:sldMkLst>
      </pc:sldChg>
      <pc:sldChg chg="del">
        <pc:chgData name="Robert Pontius" userId="a44f9639-9fbb-4e05-802c-407466ea6190" providerId="ADAL" clId="{B50FC488-F988-4602-A9C9-61047AED3E22}" dt="2023-11-09T02:36:18.583" v="544" actId="47"/>
        <pc:sldMkLst>
          <pc:docMk/>
          <pc:sldMk cId="2882857171" sldId="787"/>
        </pc:sldMkLst>
      </pc:sldChg>
      <pc:sldChg chg="del">
        <pc:chgData name="Robert Pontius" userId="a44f9639-9fbb-4e05-802c-407466ea6190" providerId="ADAL" clId="{B50FC488-F988-4602-A9C9-61047AED3E22}" dt="2023-11-09T02:36:18.583" v="544" actId="47"/>
        <pc:sldMkLst>
          <pc:docMk/>
          <pc:sldMk cId="169284233" sldId="788"/>
        </pc:sldMkLst>
      </pc:sldChg>
      <pc:sldChg chg="del">
        <pc:chgData name="Robert Pontius" userId="a44f9639-9fbb-4e05-802c-407466ea6190" providerId="ADAL" clId="{B50FC488-F988-4602-A9C9-61047AED3E22}" dt="2023-11-09T02:36:18.583" v="544" actId="47"/>
        <pc:sldMkLst>
          <pc:docMk/>
          <pc:sldMk cId="1284800499" sldId="841"/>
        </pc:sldMkLst>
      </pc:sldChg>
      <pc:sldChg chg="del">
        <pc:chgData name="Robert Pontius" userId="a44f9639-9fbb-4e05-802c-407466ea6190" providerId="ADAL" clId="{B50FC488-F988-4602-A9C9-61047AED3E22}" dt="2023-11-09T02:36:18.583" v="544" actId="47"/>
        <pc:sldMkLst>
          <pc:docMk/>
          <pc:sldMk cId="2274500164" sldId="843"/>
        </pc:sldMkLst>
      </pc:sldChg>
      <pc:sldChg chg="del">
        <pc:chgData name="Robert Pontius" userId="a44f9639-9fbb-4e05-802c-407466ea6190" providerId="ADAL" clId="{B50FC488-F988-4602-A9C9-61047AED3E22}" dt="2023-11-09T02:36:18.583" v="544" actId="47"/>
        <pc:sldMkLst>
          <pc:docMk/>
          <pc:sldMk cId="57961062" sldId="844"/>
        </pc:sldMkLst>
      </pc:sldChg>
      <pc:sldChg chg="del">
        <pc:chgData name="Robert Pontius" userId="a44f9639-9fbb-4e05-802c-407466ea6190" providerId="ADAL" clId="{B50FC488-F988-4602-A9C9-61047AED3E22}" dt="2023-11-09T02:36:18.583" v="544" actId="47"/>
        <pc:sldMkLst>
          <pc:docMk/>
          <pc:sldMk cId="2275691518" sldId="845"/>
        </pc:sldMkLst>
      </pc:sldChg>
      <pc:sldChg chg="del">
        <pc:chgData name="Robert Pontius" userId="a44f9639-9fbb-4e05-802c-407466ea6190" providerId="ADAL" clId="{B50FC488-F988-4602-A9C9-61047AED3E22}" dt="2023-11-09T02:36:18.583" v="544" actId="47"/>
        <pc:sldMkLst>
          <pc:docMk/>
          <pc:sldMk cId="3953560493" sldId="885"/>
        </pc:sldMkLst>
      </pc:sldChg>
      <pc:sldChg chg="del">
        <pc:chgData name="Robert Pontius" userId="a44f9639-9fbb-4e05-802c-407466ea6190" providerId="ADAL" clId="{B50FC488-F988-4602-A9C9-61047AED3E22}" dt="2023-11-09T02:36:18.583" v="544" actId="47"/>
        <pc:sldMkLst>
          <pc:docMk/>
          <pc:sldMk cId="4247001580" sldId="886"/>
        </pc:sldMkLst>
      </pc:sldChg>
      <pc:sldChg chg="del">
        <pc:chgData name="Robert Pontius" userId="a44f9639-9fbb-4e05-802c-407466ea6190" providerId="ADAL" clId="{B50FC488-F988-4602-A9C9-61047AED3E22}" dt="2023-11-09T02:36:18.583" v="544" actId="47"/>
        <pc:sldMkLst>
          <pc:docMk/>
          <pc:sldMk cId="523339181" sldId="996"/>
        </pc:sldMkLst>
      </pc:sldChg>
      <pc:sldChg chg="del">
        <pc:chgData name="Robert Pontius" userId="a44f9639-9fbb-4e05-802c-407466ea6190" providerId="ADAL" clId="{B50FC488-F988-4602-A9C9-61047AED3E22}" dt="2023-11-09T02:36:18.583" v="544" actId="47"/>
        <pc:sldMkLst>
          <pc:docMk/>
          <pc:sldMk cId="2159844759" sldId="1076"/>
        </pc:sldMkLst>
      </pc:sldChg>
      <pc:sldChg chg="del">
        <pc:chgData name="Robert Pontius" userId="a44f9639-9fbb-4e05-802c-407466ea6190" providerId="ADAL" clId="{B50FC488-F988-4602-A9C9-61047AED3E22}" dt="2023-11-09T02:36:18.583" v="544" actId="47"/>
        <pc:sldMkLst>
          <pc:docMk/>
          <pc:sldMk cId="171369516" sldId="1077"/>
        </pc:sldMkLst>
      </pc:sldChg>
      <pc:sldChg chg="del">
        <pc:chgData name="Robert Pontius" userId="a44f9639-9fbb-4e05-802c-407466ea6190" providerId="ADAL" clId="{B50FC488-F988-4602-A9C9-61047AED3E22}" dt="2023-11-09T02:36:18.583" v="544" actId="47"/>
        <pc:sldMkLst>
          <pc:docMk/>
          <pc:sldMk cId="2358555779" sldId="1078"/>
        </pc:sldMkLst>
      </pc:sldChg>
      <pc:sldChg chg="del">
        <pc:chgData name="Robert Pontius" userId="a44f9639-9fbb-4e05-802c-407466ea6190" providerId="ADAL" clId="{B50FC488-F988-4602-A9C9-61047AED3E22}" dt="2023-11-09T02:36:18.583" v="544" actId="47"/>
        <pc:sldMkLst>
          <pc:docMk/>
          <pc:sldMk cId="2585823945" sldId="1079"/>
        </pc:sldMkLst>
      </pc:sldChg>
      <pc:sldChg chg="del">
        <pc:chgData name="Robert Pontius" userId="a44f9639-9fbb-4e05-802c-407466ea6190" providerId="ADAL" clId="{B50FC488-F988-4602-A9C9-61047AED3E22}" dt="2023-11-09T02:36:18.583" v="544" actId="47"/>
        <pc:sldMkLst>
          <pc:docMk/>
          <pc:sldMk cId="3055315777" sldId="1080"/>
        </pc:sldMkLst>
      </pc:sldChg>
      <pc:sldChg chg="add del">
        <pc:chgData name="Robert Pontius" userId="a44f9639-9fbb-4e05-802c-407466ea6190" providerId="ADAL" clId="{B50FC488-F988-4602-A9C9-61047AED3E22}" dt="2023-11-09T02:36:18.583" v="544" actId="47"/>
        <pc:sldMkLst>
          <pc:docMk/>
          <pc:sldMk cId="2673496350" sldId="1081"/>
        </pc:sldMkLst>
      </pc:sldChg>
      <pc:sldChg chg="del">
        <pc:chgData name="Robert Pontius" userId="a44f9639-9fbb-4e05-802c-407466ea6190" providerId="ADAL" clId="{B50FC488-F988-4602-A9C9-61047AED3E22}" dt="2023-11-08T04:53:40.386" v="282" actId="2696"/>
        <pc:sldMkLst>
          <pc:docMk/>
          <pc:sldMk cId="2807022789" sldId="1081"/>
        </pc:sldMkLst>
      </pc:sldChg>
      <pc:sldChg chg="del">
        <pc:chgData name="Robert Pontius" userId="a44f9639-9fbb-4e05-802c-407466ea6190" providerId="ADAL" clId="{B50FC488-F988-4602-A9C9-61047AED3E22}" dt="2023-11-09T02:36:18.583" v="544" actId="47"/>
        <pc:sldMkLst>
          <pc:docMk/>
          <pc:sldMk cId="3469668534" sldId="1086"/>
        </pc:sldMkLst>
      </pc:sldChg>
      <pc:sldChg chg="add del">
        <pc:chgData name="Robert Pontius" userId="a44f9639-9fbb-4e05-802c-407466ea6190" providerId="ADAL" clId="{B50FC488-F988-4602-A9C9-61047AED3E22}" dt="2023-11-09T02:36:18.583" v="544" actId="47"/>
        <pc:sldMkLst>
          <pc:docMk/>
          <pc:sldMk cId="1065999800" sldId="1153"/>
        </pc:sldMkLst>
      </pc:sldChg>
      <pc:sldChg chg="del">
        <pc:chgData name="Robert Pontius" userId="a44f9639-9fbb-4e05-802c-407466ea6190" providerId="ADAL" clId="{B50FC488-F988-4602-A9C9-61047AED3E22}" dt="2023-11-08T04:53:40.386" v="282" actId="2696"/>
        <pc:sldMkLst>
          <pc:docMk/>
          <pc:sldMk cId="3093940867" sldId="1153"/>
        </pc:sldMkLst>
      </pc:sldChg>
      <pc:sldChg chg="del">
        <pc:chgData name="Robert Pontius" userId="a44f9639-9fbb-4e05-802c-407466ea6190" providerId="ADAL" clId="{B50FC488-F988-4602-A9C9-61047AED3E22}" dt="2023-11-09T02:36:18.583" v="544" actId="47"/>
        <pc:sldMkLst>
          <pc:docMk/>
          <pc:sldMk cId="2292858576" sldId="1155"/>
        </pc:sldMkLst>
      </pc:sldChg>
      <pc:sldChg chg="del">
        <pc:chgData name="Robert Pontius" userId="a44f9639-9fbb-4e05-802c-407466ea6190" providerId="ADAL" clId="{B50FC488-F988-4602-A9C9-61047AED3E22}" dt="2023-11-09T02:36:18.583" v="544" actId="47"/>
        <pc:sldMkLst>
          <pc:docMk/>
          <pc:sldMk cId="467794210" sldId="1156"/>
        </pc:sldMkLst>
      </pc:sldChg>
      <pc:sldChg chg="del">
        <pc:chgData name="Robert Pontius" userId="a44f9639-9fbb-4e05-802c-407466ea6190" providerId="ADAL" clId="{B50FC488-F988-4602-A9C9-61047AED3E22}" dt="2023-11-09T02:36:18.583" v="544" actId="47"/>
        <pc:sldMkLst>
          <pc:docMk/>
          <pc:sldMk cId="2946992002" sldId="1157"/>
        </pc:sldMkLst>
      </pc:sldChg>
      <pc:sldChg chg="del">
        <pc:chgData name="Robert Pontius" userId="a44f9639-9fbb-4e05-802c-407466ea6190" providerId="ADAL" clId="{B50FC488-F988-4602-A9C9-61047AED3E22}" dt="2023-11-09T02:36:18.583" v="544" actId="47"/>
        <pc:sldMkLst>
          <pc:docMk/>
          <pc:sldMk cId="604851826" sldId="1158"/>
        </pc:sldMkLst>
      </pc:sldChg>
      <pc:sldChg chg="del">
        <pc:chgData name="Robert Pontius" userId="a44f9639-9fbb-4e05-802c-407466ea6190" providerId="ADAL" clId="{B50FC488-F988-4602-A9C9-61047AED3E22}" dt="2023-11-09T02:36:18.583" v="544" actId="47"/>
        <pc:sldMkLst>
          <pc:docMk/>
          <pc:sldMk cId="217864616" sldId="1160"/>
        </pc:sldMkLst>
      </pc:sldChg>
      <pc:sldChg chg="del">
        <pc:chgData name="Robert Pontius" userId="a44f9639-9fbb-4e05-802c-407466ea6190" providerId="ADAL" clId="{B50FC488-F988-4602-A9C9-61047AED3E22}" dt="2023-11-09T02:36:18.583" v="544" actId="47"/>
        <pc:sldMkLst>
          <pc:docMk/>
          <pc:sldMk cId="1523200642" sldId="1165"/>
        </pc:sldMkLst>
      </pc:sldChg>
      <pc:sldChg chg="del">
        <pc:chgData name="Robert Pontius" userId="a44f9639-9fbb-4e05-802c-407466ea6190" providerId="ADAL" clId="{B50FC488-F988-4602-A9C9-61047AED3E22}" dt="2023-11-09T02:36:18.583" v="544" actId="47"/>
        <pc:sldMkLst>
          <pc:docMk/>
          <pc:sldMk cId="2931245404" sldId="1166"/>
        </pc:sldMkLst>
      </pc:sldChg>
      <pc:sldChg chg="del">
        <pc:chgData name="Robert Pontius" userId="a44f9639-9fbb-4e05-802c-407466ea6190" providerId="ADAL" clId="{B50FC488-F988-4602-A9C9-61047AED3E22}" dt="2023-11-09T02:36:18.583" v="544" actId="47"/>
        <pc:sldMkLst>
          <pc:docMk/>
          <pc:sldMk cId="4040702625" sldId="1167"/>
        </pc:sldMkLst>
      </pc:sldChg>
      <pc:sldChg chg="del">
        <pc:chgData name="Robert Pontius" userId="a44f9639-9fbb-4e05-802c-407466ea6190" providerId="ADAL" clId="{B50FC488-F988-4602-A9C9-61047AED3E22}" dt="2023-11-09T02:36:18.583" v="544" actId="47"/>
        <pc:sldMkLst>
          <pc:docMk/>
          <pc:sldMk cId="2631510809" sldId="1169"/>
        </pc:sldMkLst>
      </pc:sldChg>
      <pc:sldChg chg="del">
        <pc:chgData name="Robert Pontius" userId="a44f9639-9fbb-4e05-802c-407466ea6190" providerId="ADAL" clId="{B50FC488-F988-4602-A9C9-61047AED3E22}" dt="2023-11-09T02:36:18.583" v="544" actId="47"/>
        <pc:sldMkLst>
          <pc:docMk/>
          <pc:sldMk cId="2876907714" sldId="1172"/>
        </pc:sldMkLst>
      </pc:sldChg>
      <pc:sldChg chg="del">
        <pc:chgData name="Robert Pontius" userId="a44f9639-9fbb-4e05-802c-407466ea6190" providerId="ADAL" clId="{B50FC488-F988-4602-A9C9-61047AED3E22}" dt="2023-11-09T02:36:18.583" v="544" actId="47"/>
        <pc:sldMkLst>
          <pc:docMk/>
          <pc:sldMk cId="3735391781" sldId="1173"/>
        </pc:sldMkLst>
      </pc:sldChg>
      <pc:sldChg chg="del">
        <pc:chgData name="Robert Pontius" userId="a44f9639-9fbb-4e05-802c-407466ea6190" providerId="ADAL" clId="{B50FC488-F988-4602-A9C9-61047AED3E22}" dt="2023-11-08T04:53:40.386" v="282" actId="2696"/>
        <pc:sldMkLst>
          <pc:docMk/>
          <pc:sldMk cId="1198083815" sldId="1177"/>
        </pc:sldMkLst>
      </pc:sldChg>
      <pc:sldChg chg="add del">
        <pc:chgData name="Robert Pontius" userId="a44f9639-9fbb-4e05-802c-407466ea6190" providerId="ADAL" clId="{B50FC488-F988-4602-A9C9-61047AED3E22}" dt="2023-11-09T02:36:18.583" v="544" actId="47"/>
        <pc:sldMkLst>
          <pc:docMk/>
          <pc:sldMk cId="3645835633" sldId="1177"/>
        </pc:sldMkLst>
      </pc:sldChg>
      <pc:sldChg chg="add del">
        <pc:chgData name="Robert Pontius" userId="a44f9639-9fbb-4e05-802c-407466ea6190" providerId="ADAL" clId="{B50FC488-F988-4602-A9C9-61047AED3E22}" dt="2023-11-09T02:36:18.583" v="544" actId="47"/>
        <pc:sldMkLst>
          <pc:docMk/>
          <pc:sldMk cId="520077507" sldId="1178"/>
        </pc:sldMkLst>
      </pc:sldChg>
      <pc:sldChg chg="del">
        <pc:chgData name="Robert Pontius" userId="a44f9639-9fbb-4e05-802c-407466ea6190" providerId="ADAL" clId="{B50FC488-F988-4602-A9C9-61047AED3E22}" dt="2023-11-08T04:53:40.386" v="282" actId="2696"/>
        <pc:sldMkLst>
          <pc:docMk/>
          <pc:sldMk cId="561592159" sldId="1178"/>
        </pc:sldMkLst>
      </pc:sldChg>
      <pc:sldChg chg="del">
        <pc:chgData name="Robert Pontius" userId="a44f9639-9fbb-4e05-802c-407466ea6190" providerId="ADAL" clId="{B50FC488-F988-4602-A9C9-61047AED3E22}" dt="2023-11-09T02:36:18.583" v="544" actId="47"/>
        <pc:sldMkLst>
          <pc:docMk/>
          <pc:sldMk cId="4196010751" sldId="1181"/>
        </pc:sldMkLst>
      </pc:sldChg>
      <pc:sldChg chg="del">
        <pc:chgData name="Robert Pontius" userId="a44f9639-9fbb-4e05-802c-407466ea6190" providerId="ADAL" clId="{B50FC488-F988-4602-A9C9-61047AED3E22}" dt="2023-11-09T02:36:18.583" v="544" actId="47"/>
        <pc:sldMkLst>
          <pc:docMk/>
          <pc:sldMk cId="1924448632" sldId="1183"/>
        </pc:sldMkLst>
      </pc:sldChg>
      <pc:sldChg chg="del">
        <pc:chgData name="Robert Pontius" userId="a44f9639-9fbb-4e05-802c-407466ea6190" providerId="ADAL" clId="{B50FC488-F988-4602-A9C9-61047AED3E22}" dt="2023-11-09T02:36:18.583" v="544" actId="47"/>
        <pc:sldMkLst>
          <pc:docMk/>
          <pc:sldMk cId="3694471220" sldId="1184"/>
        </pc:sldMkLst>
      </pc:sldChg>
      <pc:sldChg chg="del">
        <pc:chgData name="Robert Pontius" userId="a44f9639-9fbb-4e05-802c-407466ea6190" providerId="ADAL" clId="{B50FC488-F988-4602-A9C9-61047AED3E22}" dt="2023-11-09T02:36:18.583" v="544" actId="47"/>
        <pc:sldMkLst>
          <pc:docMk/>
          <pc:sldMk cId="603310060" sldId="1227"/>
        </pc:sldMkLst>
      </pc:sldChg>
      <pc:sldChg chg="del">
        <pc:chgData name="Robert Pontius" userId="a44f9639-9fbb-4e05-802c-407466ea6190" providerId="ADAL" clId="{B50FC488-F988-4602-A9C9-61047AED3E22}" dt="2023-11-09T02:36:18.583" v="544" actId="47"/>
        <pc:sldMkLst>
          <pc:docMk/>
          <pc:sldMk cId="2982817915" sldId="1228"/>
        </pc:sldMkLst>
      </pc:sldChg>
      <pc:sldChg chg="del">
        <pc:chgData name="Robert Pontius" userId="a44f9639-9fbb-4e05-802c-407466ea6190" providerId="ADAL" clId="{B50FC488-F988-4602-A9C9-61047AED3E22}" dt="2023-11-09T02:36:18.583" v="544" actId="47"/>
        <pc:sldMkLst>
          <pc:docMk/>
          <pc:sldMk cId="3391985904" sldId="1229"/>
        </pc:sldMkLst>
      </pc:sldChg>
      <pc:sldChg chg="del">
        <pc:chgData name="Robert Pontius" userId="a44f9639-9fbb-4e05-802c-407466ea6190" providerId="ADAL" clId="{B50FC488-F988-4602-A9C9-61047AED3E22}" dt="2023-11-09T02:36:18.583" v="544" actId="47"/>
        <pc:sldMkLst>
          <pc:docMk/>
          <pc:sldMk cId="593899537" sldId="1230"/>
        </pc:sldMkLst>
      </pc:sldChg>
      <pc:sldChg chg="del">
        <pc:chgData name="Robert Pontius" userId="a44f9639-9fbb-4e05-802c-407466ea6190" providerId="ADAL" clId="{B50FC488-F988-4602-A9C9-61047AED3E22}" dt="2023-11-09T02:36:18.583" v="544" actId="47"/>
        <pc:sldMkLst>
          <pc:docMk/>
          <pc:sldMk cId="407602641" sldId="1231"/>
        </pc:sldMkLst>
      </pc:sldChg>
      <pc:sldChg chg="del">
        <pc:chgData name="Robert Pontius" userId="a44f9639-9fbb-4e05-802c-407466ea6190" providerId="ADAL" clId="{B50FC488-F988-4602-A9C9-61047AED3E22}" dt="2023-11-09T02:36:18.583" v="544" actId="47"/>
        <pc:sldMkLst>
          <pc:docMk/>
          <pc:sldMk cId="2742736299" sldId="1232"/>
        </pc:sldMkLst>
      </pc:sldChg>
      <pc:sldChg chg="del">
        <pc:chgData name="Robert Pontius" userId="a44f9639-9fbb-4e05-802c-407466ea6190" providerId="ADAL" clId="{B50FC488-F988-4602-A9C9-61047AED3E22}" dt="2023-11-09T02:36:18.583" v="544" actId="47"/>
        <pc:sldMkLst>
          <pc:docMk/>
          <pc:sldMk cId="3483130671" sldId="1233"/>
        </pc:sldMkLst>
      </pc:sldChg>
      <pc:sldChg chg="del">
        <pc:chgData name="Robert Pontius" userId="a44f9639-9fbb-4e05-802c-407466ea6190" providerId="ADAL" clId="{B50FC488-F988-4602-A9C9-61047AED3E22}" dt="2023-11-09T02:36:18.583" v="544" actId="47"/>
        <pc:sldMkLst>
          <pc:docMk/>
          <pc:sldMk cId="3223753690" sldId="1234"/>
        </pc:sldMkLst>
      </pc:sldChg>
      <pc:sldChg chg="del">
        <pc:chgData name="Robert Pontius" userId="a44f9639-9fbb-4e05-802c-407466ea6190" providerId="ADAL" clId="{B50FC488-F988-4602-A9C9-61047AED3E22}" dt="2023-11-09T02:36:18.583" v="544" actId="47"/>
        <pc:sldMkLst>
          <pc:docMk/>
          <pc:sldMk cId="802886767" sldId="1235"/>
        </pc:sldMkLst>
      </pc:sldChg>
      <pc:sldChg chg="del">
        <pc:chgData name="Robert Pontius" userId="a44f9639-9fbb-4e05-802c-407466ea6190" providerId="ADAL" clId="{B50FC488-F988-4602-A9C9-61047AED3E22}" dt="2023-11-09T02:36:18.583" v="544" actId="47"/>
        <pc:sldMkLst>
          <pc:docMk/>
          <pc:sldMk cId="341040187" sldId="1236"/>
        </pc:sldMkLst>
      </pc:sldChg>
      <pc:sldChg chg="del">
        <pc:chgData name="Robert Pontius" userId="a44f9639-9fbb-4e05-802c-407466ea6190" providerId="ADAL" clId="{B50FC488-F988-4602-A9C9-61047AED3E22}" dt="2023-11-09T02:36:18.583" v="544" actId="47"/>
        <pc:sldMkLst>
          <pc:docMk/>
          <pc:sldMk cId="3802499889" sldId="1237"/>
        </pc:sldMkLst>
      </pc:sldChg>
      <pc:sldChg chg="del">
        <pc:chgData name="Robert Pontius" userId="a44f9639-9fbb-4e05-802c-407466ea6190" providerId="ADAL" clId="{B50FC488-F988-4602-A9C9-61047AED3E22}" dt="2023-11-09T02:36:18.583" v="544" actId="47"/>
        <pc:sldMkLst>
          <pc:docMk/>
          <pc:sldMk cId="1326829004" sldId="1238"/>
        </pc:sldMkLst>
      </pc:sldChg>
      <pc:sldChg chg="del">
        <pc:chgData name="Robert Pontius" userId="a44f9639-9fbb-4e05-802c-407466ea6190" providerId="ADAL" clId="{B50FC488-F988-4602-A9C9-61047AED3E22}" dt="2023-11-09T02:36:18.583" v="544" actId="47"/>
        <pc:sldMkLst>
          <pc:docMk/>
          <pc:sldMk cId="4177647259" sldId="1239"/>
        </pc:sldMkLst>
      </pc:sldChg>
      <pc:sldChg chg="del">
        <pc:chgData name="Robert Pontius" userId="a44f9639-9fbb-4e05-802c-407466ea6190" providerId="ADAL" clId="{B50FC488-F988-4602-A9C9-61047AED3E22}" dt="2023-11-09T02:36:18.583" v="544" actId="47"/>
        <pc:sldMkLst>
          <pc:docMk/>
          <pc:sldMk cId="632522123" sldId="1240"/>
        </pc:sldMkLst>
      </pc:sldChg>
      <pc:sldChg chg="del">
        <pc:chgData name="Robert Pontius" userId="a44f9639-9fbb-4e05-802c-407466ea6190" providerId="ADAL" clId="{B50FC488-F988-4602-A9C9-61047AED3E22}" dt="2023-11-09T02:36:18.583" v="544" actId="47"/>
        <pc:sldMkLst>
          <pc:docMk/>
          <pc:sldMk cId="2256121292" sldId="1241"/>
        </pc:sldMkLst>
      </pc:sldChg>
      <pc:sldChg chg="del">
        <pc:chgData name="Robert Pontius" userId="a44f9639-9fbb-4e05-802c-407466ea6190" providerId="ADAL" clId="{B50FC488-F988-4602-A9C9-61047AED3E22}" dt="2023-11-09T02:36:18.583" v="544" actId="47"/>
        <pc:sldMkLst>
          <pc:docMk/>
          <pc:sldMk cId="2923418631" sldId="1242"/>
        </pc:sldMkLst>
      </pc:sldChg>
      <pc:sldChg chg="del">
        <pc:chgData name="Robert Pontius" userId="a44f9639-9fbb-4e05-802c-407466ea6190" providerId="ADAL" clId="{B50FC488-F988-4602-A9C9-61047AED3E22}" dt="2023-11-09T02:36:18.583" v="544" actId="47"/>
        <pc:sldMkLst>
          <pc:docMk/>
          <pc:sldMk cId="2970500698" sldId="1243"/>
        </pc:sldMkLst>
      </pc:sldChg>
      <pc:sldChg chg="del">
        <pc:chgData name="Robert Pontius" userId="a44f9639-9fbb-4e05-802c-407466ea6190" providerId="ADAL" clId="{B50FC488-F988-4602-A9C9-61047AED3E22}" dt="2023-11-09T02:36:18.583" v="544" actId="47"/>
        <pc:sldMkLst>
          <pc:docMk/>
          <pc:sldMk cId="4221450745" sldId="1244"/>
        </pc:sldMkLst>
      </pc:sldChg>
      <pc:sldChg chg="del">
        <pc:chgData name="Robert Pontius" userId="a44f9639-9fbb-4e05-802c-407466ea6190" providerId="ADAL" clId="{B50FC488-F988-4602-A9C9-61047AED3E22}" dt="2023-11-09T02:36:18.583" v="544" actId="47"/>
        <pc:sldMkLst>
          <pc:docMk/>
          <pc:sldMk cId="2584760341" sldId="1245"/>
        </pc:sldMkLst>
      </pc:sldChg>
      <pc:sldChg chg="del">
        <pc:chgData name="Robert Pontius" userId="a44f9639-9fbb-4e05-802c-407466ea6190" providerId="ADAL" clId="{B50FC488-F988-4602-A9C9-61047AED3E22}" dt="2023-11-09T02:36:18.583" v="544" actId="47"/>
        <pc:sldMkLst>
          <pc:docMk/>
          <pc:sldMk cId="1791347472" sldId="1246"/>
        </pc:sldMkLst>
      </pc:sldChg>
      <pc:sldChg chg="del">
        <pc:chgData name="Robert Pontius" userId="a44f9639-9fbb-4e05-802c-407466ea6190" providerId="ADAL" clId="{B50FC488-F988-4602-A9C9-61047AED3E22}" dt="2023-11-09T02:36:18.583" v="544" actId="47"/>
        <pc:sldMkLst>
          <pc:docMk/>
          <pc:sldMk cId="2396528653" sldId="1247"/>
        </pc:sldMkLst>
      </pc:sldChg>
      <pc:sldChg chg="del">
        <pc:chgData name="Robert Pontius" userId="a44f9639-9fbb-4e05-802c-407466ea6190" providerId="ADAL" clId="{B50FC488-F988-4602-A9C9-61047AED3E22}" dt="2023-11-09T02:36:18.583" v="544" actId="47"/>
        <pc:sldMkLst>
          <pc:docMk/>
          <pc:sldMk cId="1486898013" sldId="1248"/>
        </pc:sldMkLst>
      </pc:sldChg>
      <pc:sldChg chg="del">
        <pc:chgData name="Robert Pontius" userId="a44f9639-9fbb-4e05-802c-407466ea6190" providerId="ADAL" clId="{B50FC488-F988-4602-A9C9-61047AED3E22}" dt="2023-11-09T02:36:18.583" v="544" actId="47"/>
        <pc:sldMkLst>
          <pc:docMk/>
          <pc:sldMk cId="466715862" sldId="1249"/>
        </pc:sldMkLst>
      </pc:sldChg>
      <pc:sldChg chg="del">
        <pc:chgData name="Robert Pontius" userId="a44f9639-9fbb-4e05-802c-407466ea6190" providerId="ADAL" clId="{B50FC488-F988-4602-A9C9-61047AED3E22}" dt="2023-11-09T02:36:18.583" v="544" actId="47"/>
        <pc:sldMkLst>
          <pc:docMk/>
          <pc:sldMk cId="1146423540" sldId="1250"/>
        </pc:sldMkLst>
      </pc:sldChg>
      <pc:sldChg chg="del">
        <pc:chgData name="Robert Pontius" userId="a44f9639-9fbb-4e05-802c-407466ea6190" providerId="ADAL" clId="{B50FC488-F988-4602-A9C9-61047AED3E22}" dt="2023-11-09T02:36:18.583" v="544" actId="47"/>
        <pc:sldMkLst>
          <pc:docMk/>
          <pc:sldMk cId="204949505" sldId="1251"/>
        </pc:sldMkLst>
      </pc:sldChg>
      <pc:sldChg chg="del">
        <pc:chgData name="Robert Pontius" userId="a44f9639-9fbb-4e05-802c-407466ea6190" providerId="ADAL" clId="{B50FC488-F988-4602-A9C9-61047AED3E22}" dt="2023-11-09T02:36:18.583" v="544" actId="47"/>
        <pc:sldMkLst>
          <pc:docMk/>
          <pc:sldMk cId="3303852642" sldId="1252"/>
        </pc:sldMkLst>
      </pc:sldChg>
      <pc:sldChg chg="del">
        <pc:chgData name="Robert Pontius" userId="a44f9639-9fbb-4e05-802c-407466ea6190" providerId="ADAL" clId="{B50FC488-F988-4602-A9C9-61047AED3E22}" dt="2023-11-09T02:36:18.583" v="544" actId="47"/>
        <pc:sldMkLst>
          <pc:docMk/>
          <pc:sldMk cId="3418473168" sldId="1253"/>
        </pc:sldMkLst>
      </pc:sldChg>
      <pc:sldChg chg="del">
        <pc:chgData name="Robert Pontius" userId="a44f9639-9fbb-4e05-802c-407466ea6190" providerId="ADAL" clId="{B50FC488-F988-4602-A9C9-61047AED3E22}" dt="2023-11-09T02:36:18.583" v="544" actId="47"/>
        <pc:sldMkLst>
          <pc:docMk/>
          <pc:sldMk cId="1467988639" sldId="1254"/>
        </pc:sldMkLst>
      </pc:sldChg>
      <pc:sldChg chg="del">
        <pc:chgData name="Robert Pontius" userId="a44f9639-9fbb-4e05-802c-407466ea6190" providerId="ADAL" clId="{B50FC488-F988-4602-A9C9-61047AED3E22}" dt="2023-11-09T02:36:18.583" v="544" actId="47"/>
        <pc:sldMkLst>
          <pc:docMk/>
          <pc:sldMk cId="2670236621" sldId="1255"/>
        </pc:sldMkLst>
      </pc:sldChg>
      <pc:sldChg chg="del">
        <pc:chgData name="Robert Pontius" userId="a44f9639-9fbb-4e05-802c-407466ea6190" providerId="ADAL" clId="{B50FC488-F988-4602-A9C9-61047AED3E22}" dt="2023-11-09T02:36:18.583" v="544" actId="47"/>
        <pc:sldMkLst>
          <pc:docMk/>
          <pc:sldMk cId="1266781048" sldId="1256"/>
        </pc:sldMkLst>
      </pc:sldChg>
      <pc:sldChg chg="del">
        <pc:chgData name="Robert Pontius" userId="a44f9639-9fbb-4e05-802c-407466ea6190" providerId="ADAL" clId="{B50FC488-F988-4602-A9C9-61047AED3E22}" dt="2023-11-09T02:36:18.583" v="544" actId="47"/>
        <pc:sldMkLst>
          <pc:docMk/>
          <pc:sldMk cId="2306714872" sldId="1257"/>
        </pc:sldMkLst>
      </pc:sldChg>
      <pc:sldChg chg="del">
        <pc:chgData name="Robert Pontius" userId="a44f9639-9fbb-4e05-802c-407466ea6190" providerId="ADAL" clId="{B50FC488-F988-4602-A9C9-61047AED3E22}" dt="2023-11-09T02:36:18.583" v="544" actId="47"/>
        <pc:sldMkLst>
          <pc:docMk/>
          <pc:sldMk cId="3756140847" sldId="1258"/>
        </pc:sldMkLst>
      </pc:sldChg>
      <pc:sldChg chg="del">
        <pc:chgData name="Robert Pontius" userId="a44f9639-9fbb-4e05-802c-407466ea6190" providerId="ADAL" clId="{B50FC488-F988-4602-A9C9-61047AED3E22}" dt="2023-11-09T02:36:18.583" v="544" actId="47"/>
        <pc:sldMkLst>
          <pc:docMk/>
          <pc:sldMk cId="3734762623" sldId="1290"/>
        </pc:sldMkLst>
      </pc:sldChg>
      <pc:sldChg chg="del">
        <pc:chgData name="Robert Pontius" userId="a44f9639-9fbb-4e05-802c-407466ea6190" providerId="ADAL" clId="{B50FC488-F988-4602-A9C9-61047AED3E22}" dt="2023-11-09T02:36:18.583" v="544" actId="47"/>
        <pc:sldMkLst>
          <pc:docMk/>
          <pc:sldMk cId="1621894283" sldId="1291"/>
        </pc:sldMkLst>
      </pc:sldChg>
      <pc:sldChg chg="del">
        <pc:chgData name="Robert Pontius" userId="a44f9639-9fbb-4e05-802c-407466ea6190" providerId="ADAL" clId="{B50FC488-F988-4602-A9C9-61047AED3E22}" dt="2023-11-09T02:36:18.583" v="544" actId="47"/>
        <pc:sldMkLst>
          <pc:docMk/>
          <pc:sldMk cId="1987872309" sldId="1292"/>
        </pc:sldMkLst>
      </pc:sldChg>
      <pc:sldChg chg="del">
        <pc:chgData name="Robert Pontius" userId="a44f9639-9fbb-4e05-802c-407466ea6190" providerId="ADAL" clId="{B50FC488-F988-4602-A9C9-61047AED3E22}" dt="2023-11-09T02:36:18.583" v="544" actId="47"/>
        <pc:sldMkLst>
          <pc:docMk/>
          <pc:sldMk cId="4159349018" sldId="1307"/>
        </pc:sldMkLst>
      </pc:sldChg>
      <pc:sldChg chg="add">
        <pc:chgData name="Robert Pontius" userId="a44f9639-9fbb-4e05-802c-407466ea6190" providerId="ADAL" clId="{B50FC488-F988-4602-A9C9-61047AED3E22}" dt="2023-11-08T04:51:38.654" v="225"/>
        <pc:sldMkLst>
          <pc:docMk/>
          <pc:sldMk cId="976519600" sldId="1311"/>
        </pc:sldMkLst>
      </pc:sldChg>
      <pc:sldChg chg="del">
        <pc:chgData name="Robert Pontius" userId="a44f9639-9fbb-4e05-802c-407466ea6190" providerId="ADAL" clId="{B50FC488-F988-4602-A9C9-61047AED3E22}" dt="2023-11-09T02:36:18.583" v="544" actId="47"/>
        <pc:sldMkLst>
          <pc:docMk/>
          <pc:sldMk cId="901703903" sldId="1383"/>
        </pc:sldMkLst>
      </pc:sldChg>
      <pc:sldChg chg="del">
        <pc:chgData name="Robert Pontius" userId="a44f9639-9fbb-4e05-802c-407466ea6190" providerId="ADAL" clId="{B50FC488-F988-4602-A9C9-61047AED3E22}" dt="2023-11-09T02:36:18.583" v="544" actId="47"/>
        <pc:sldMkLst>
          <pc:docMk/>
          <pc:sldMk cId="1265312261" sldId="1384"/>
        </pc:sldMkLst>
      </pc:sldChg>
      <pc:sldChg chg="del">
        <pc:chgData name="Robert Pontius" userId="a44f9639-9fbb-4e05-802c-407466ea6190" providerId="ADAL" clId="{B50FC488-F988-4602-A9C9-61047AED3E22}" dt="2023-11-09T02:36:18.583" v="544" actId="47"/>
        <pc:sldMkLst>
          <pc:docMk/>
          <pc:sldMk cId="297806817" sldId="1385"/>
        </pc:sldMkLst>
      </pc:sldChg>
      <pc:sldChg chg="del">
        <pc:chgData name="Robert Pontius" userId="a44f9639-9fbb-4e05-802c-407466ea6190" providerId="ADAL" clId="{B50FC488-F988-4602-A9C9-61047AED3E22}" dt="2023-11-09T02:36:18.583" v="544" actId="47"/>
        <pc:sldMkLst>
          <pc:docMk/>
          <pc:sldMk cId="2017783292" sldId="1386"/>
        </pc:sldMkLst>
      </pc:sldChg>
      <pc:sldChg chg="del">
        <pc:chgData name="Robert Pontius" userId="a44f9639-9fbb-4e05-802c-407466ea6190" providerId="ADAL" clId="{B50FC488-F988-4602-A9C9-61047AED3E22}" dt="2023-11-09T02:36:18.583" v="544" actId="47"/>
        <pc:sldMkLst>
          <pc:docMk/>
          <pc:sldMk cId="3754100847" sldId="1387"/>
        </pc:sldMkLst>
      </pc:sldChg>
      <pc:sldChg chg="del">
        <pc:chgData name="Robert Pontius" userId="a44f9639-9fbb-4e05-802c-407466ea6190" providerId="ADAL" clId="{B50FC488-F988-4602-A9C9-61047AED3E22}" dt="2023-11-09T02:36:18.583" v="544" actId="47"/>
        <pc:sldMkLst>
          <pc:docMk/>
          <pc:sldMk cId="3738992724" sldId="1388"/>
        </pc:sldMkLst>
      </pc:sldChg>
      <pc:sldChg chg="del">
        <pc:chgData name="Robert Pontius" userId="a44f9639-9fbb-4e05-802c-407466ea6190" providerId="ADAL" clId="{B50FC488-F988-4602-A9C9-61047AED3E22}" dt="2023-11-09T02:36:18.583" v="544" actId="47"/>
        <pc:sldMkLst>
          <pc:docMk/>
          <pc:sldMk cId="686602832" sldId="1389"/>
        </pc:sldMkLst>
      </pc:sldChg>
      <pc:sldChg chg="del">
        <pc:chgData name="Robert Pontius" userId="a44f9639-9fbb-4e05-802c-407466ea6190" providerId="ADAL" clId="{B50FC488-F988-4602-A9C9-61047AED3E22}" dt="2023-11-09T02:36:18.583" v="544" actId="47"/>
        <pc:sldMkLst>
          <pc:docMk/>
          <pc:sldMk cId="3256276307" sldId="1390"/>
        </pc:sldMkLst>
      </pc:sldChg>
      <pc:sldChg chg="del">
        <pc:chgData name="Robert Pontius" userId="a44f9639-9fbb-4e05-802c-407466ea6190" providerId="ADAL" clId="{B50FC488-F988-4602-A9C9-61047AED3E22}" dt="2023-11-09T02:36:18.583" v="544" actId="47"/>
        <pc:sldMkLst>
          <pc:docMk/>
          <pc:sldMk cId="135771087" sldId="1391"/>
        </pc:sldMkLst>
      </pc:sldChg>
      <pc:sldChg chg="del">
        <pc:chgData name="Robert Pontius" userId="a44f9639-9fbb-4e05-802c-407466ea6190" providerId="ADAL" clId="{B50FC488-F988-4602-A9C9-61047AED3E22}" dt="2023-11-09T02:36:18.583" v="544" actId="47"/>
        <pc:sldMkLst>
          <pc:docMk/>
          <pc:sldMk cId="2465926402" sldId="1392"/>
        </pc:sldMkLst>
      </pc:sldChg>
      <pc:sldChg chg="del">
        <pc:chgData name="Robert Pontius" userId="a44f9639-9fbb-4e05-802c-407466ea6190" providerId="ADAL" clId="{B50FC488-F988-4602-A9C9-61047AED3E22}" dt="2023-11-09T02:36:18.583" v="544" actId="47"/>
        <pc:sldMkLst>
          <pc:docMk/>
          <pc:sldMk cId="3272699696" sldId="1393"/>
        </pc:sldMkLst>
      </pc:sldChg>
      <pc:sldChg chg="del">
        <pc:chgData name="Robert Pontius" userId="a44f9639-9fbb-4e05-802c-407466ea6190" providerId="ADAL" clId="{B50FC488-F988-4602-A9C9-61047AED3E22}" dt="2023-11-09T02:36:18.583" v="544" actId="47"/>
        <pc:sldMkLst>
          <pc:docMk/>
          <pc:sldMk cId="234939256" sldId="1394"/>
        </pc:sldMkLst>
      </pc:sldChg>
      <pc:sldChg chg="del">
        <pc:chgData name="Robert Pontius" userId="a44f9639-9fbb-4e05-802c-407466ea6190" providerId="ADAL" clId="{B50FC488-F988-4602-A9C9-61047AED3E22}" dt="2023-11-09T02:36:18.583" v="544" actId="47"/>
        <pc:sldMkLst>
          <pc:docMk/>
          <pc:sldMk cId="799820366" sldId="1395"/>
        </pc:sldMkLst>
      </pc:sldChg>
      <pc:sldChg chg="del">
        <pc:chgData name="Robert Pontius" userId="a44f9639-9fbb-4e05-802c-407466ea6190" providerId="ADAL" clId="{B50FC488-F988-4602-A9C9-61047AED3E22}" dt="2023-11-09T02:36:18.583" v="544" actId="47"/>
        <pc:sldMkLst>
          <pc:docMk/>
          <pc:sldMk cId="3489475542" sldId="1396"/>
        </pc:sldMkLst>
      </pc:sldChg>
      <pc:sldChg chg="del">
        <pc:chgData name="Robert Pontius" userId="a44f9639-9fbb-4e05-802c-407466ea6190" providerId="ADAL" clId="{B50FC488-F988-4602-A9C9-61047AED3E22}" dt="2023-11-09T02:36:18.583" v="544" actId="47"/>
        <pc:sldMkLst>
          <pc:docMk/>
          <pc:sldMk cId="2776356279" sldId="1397"/>
        </pc:sldMkLst>
      </pc:sldChg>
      <pc:sldChg chg="del">
        <pc:chgData name="Robert Pontius" userId="a44f9639-9fbb-4e05-802c-407466ea6190" providerId="ADAL" clId="{B50FC488-F988-4602-A9C9-61047AED3E22}" dt="2023-11-09T02:36:18.583" v="544" actId="47"/>
        <pc:sldMkLst>
          <pc:docMk/>
          <pc:sldMk cId="1943109062" sldId="1398"/>
        </pc:sldMkLst>
      </pc:sldChg>
      <pc:sldChg chg="del">
        <pc:chgData name="Robert Pontius" userId="a44f9639-9fbb-4e05-802c-407466ea6190" providerId="ADAL" clId="{B50FC488-F988-4602-A9C9-61047AED3E22}" dt="2023-11-09T02:36:18.583" v="544" actId="47"/>
        <pc:sldMkLst>
          <pc:docMk/>
          <pc:sldMk cId="1183877129" sldId="1399"/>
        </pc:sldMkLst>
      </pc:sldChg>
      <pc:sldChg chg="del">
        <pc:chgData name="Robert Pontius" userId="a44f9639-9fbb-4e05-802c-407466ea6190" providerId="ADAL" clId="{B50FC488-F988-4602-A9C9-61047AED3E22}" dt="2023-11-09T02:36:18.583" v="544" actId="47"/>
        <pc:sldMkLst>
          <pc:docMk/>
          <pc:sldMk cId="3063339393" sldId="1400"/>
        </pc:sldMkLst>
      </pc:sldChg>
      <pc:sldChg chg="del">
        <pc:chgData name="Robert Pontius" userId="a44f9639-9fbb-4e05-802c-407466ea6190" providerId="ADAL" clId="{B50FC488-F988-4602-A9C9-61047AED3E22}" dt="2023-11-09T02:36:18.583" v="544" actId="47"/>
        <pc:sldMkLst>
          <pc:docMk/>
          <pc:sldMk cId="480572987" sldId="1401"/>
        </pc:sldMkLst>
      </pc:sldChg>
      <pc:sldChg chg="del">
        <pc:chgData name="Robert Pontius" userId="a44f9639-9fbb-4e05-802c-407466ea6190" providerId="ADAL" clId="{B50FC488-F988-4602-A9C9-61047AED3E22}" dt="2023-11-09T02:36:18.583" v="544" actId="47"/>
        <pc:sldMkLst>
          <pc:docMk/>
          <pc:sldMk cId="3941686424" sldId="1402"/>
        </pc:sldMkLst>
      </pc:sldChg>
      <pc:sldChg chg="del">
        <pc:chgData name="Robert Pontius" userId="a44f9639-9fbb-4e05-802c-407466ea6190" providerId="ADAL" clId="{B50FC488-F988-4602-A9C9-61047AED3E22}" dt="2023-11-09T02:36:18.583" v="544" actId="47"/>
        <pc:sldMkLst>
          <pc:docMk/>
          <pc:sldMk cId="3772304862" sldId="1403"/>
        </pc:sldMkLst>
      </pc:sldChg>
      <pc:sldChg chg="del">
        <pc:chgData name="Robert Pontius" userId="a44f9639-9fbb-4e05-802c-407466ea6190" providerId="ADAL" clId="{B50FC488-F988-4602-A9C9-61047AED3E22}" dt="2023-11-09T02:36:18.583" v="544" actId="47"/>
        <pc:sldMkLst>
          <pc:docMk/>
          <pc:sldMk cId="2340525359" sldId="1404"/>
        </pc:sldMkLst>
      </pc:sldChg>
      <pc:sldChg chg="del">
        <pc:chgData name="Robert Pontius" userId="a44f9639-9fbb-4e05-802c-407466ea6190" providerId="ADAL" clId="{B50FC488-F988-4602-A9C9-61047AED3E22}" dt="2023-11-09T02:36:18.583" v="544" actId="47"/>
        <pc:sldMkLst>
          <pc:docMk/>
          <pc:sldMk cId="3774663639" sldId="1405"/>
        </pc:sldMkLst>
      </pc:sldChg>
      <pc:sldChg chg="del">
        <pc:chgData name="Robert Pontius" userId="a44f9639-9fbb-4e05-802c-407466ea6190" providerId="ADAL" clId="{B50FC488-F988-4602-A9C9-61047AED3E22}" dt="2023-11-09T02:36:18.583" v="544" actId="47"/>
        <pc:sldMkLst>
          <pc:docMk/>
          <pc:sldMk cId="2558457086" sldId="1406"/>
        </pc:sldMkLst>
      </pc:sldChg>
      <pc:sldChg chg="del">
        <pc:chgData name="Robert Pontius" userId="a44f9639-9fbb-4e05-802c-407466ea6190" providerId="ADAL" clId="{B50FC488-F988-4602-A9C9-61047AED3E22}" dt="2023-11-09T02:36:18.583" v="544" actId="47"/>
        <pc:sldMkLst>
          <pc:docMk/>
          <pc:sldMk cId="4014725680" sldId="1407"/>
        </pc:sldMkLst>
      </pc:sldChg>
      <pc:sldChg chg="del">
        <pc:chgData name="Robert Pontius" userId="a44f9639-9fbb-4e05-802c-407466ea6190" providerId="ADAL" clId="{B50FC488-F988-4602-A9C9-61047AED3E22}" dt="2023-11-09T02:36:18.583" v="544" actId="47"/>
        <pc:sldMkLst>
          <pc:docMk/>
          <pc:sldMk cId="213718519" sldId="1409"/>
        </pc:sldMkLst>
      </pc:sldChg>
      <pc:sldChg chg="del">
        <pc:chgData name="Robert Pontius" userId="a44f9639-9fbb-4e05-802c-407466ea6190" providerId="ADAL" clId="{B50FC488-F988-4602-A9C9-61047AED3E22}" dt="2023-11-09T02:36:18.583" v="544" actId="47"/>
        <pc:sldMkLst>
          <pc:docMk/>
          <pc:sldMk cId="3414945404" sldId="1427"/>
        </pc:sldMkLst>
      </pc:sldChg>
      <pc:sldChg chg="del">
        <pc:chgData name="Robert Pontius" userId="a44f9639-9fbb-4e05-802c-407466ea6190" providerId="ADAL" clId="{B50FC488-F988-4602-A9C9-61047AED3E22}" dt="2023-11-09T02:36:18.583" v="544" actId="47"/>
        <pc:sldMkLst>
          <pc:docMk/>
          <pc:sldMk cId="2095314198" sldId="1428"/>
        </pc:sldMkLst>
      </pc:sldChg>
      <pc:sldChg chg="del">
        <pc:chgData name="Robert Pontius" userId="a44f9639-9fbb-4e05-802c-407466ea6190" providerId="ADAL" clId="{B50FC488-F988-4602-A9C9-61047AED3E22}" dt="2023-11-09T02:36:18.583" v="544" actId="47"/>
        <pc:sldMkLst>
          <pc:docMk/>
          <pc:sldMk cId="3377942911" sldId="1429"/>
        </pc:sldMkLst>
      </pc:sldChg>
      <pc:sldChg chg="del">
        <pc:chgData name="Robert Pontius" userId="a44f9639-9fbb-4e05-802c-407466ea6190" providerId="ADAL" clId="{B50FC488-F988-4602-A9C9-61047AED3E22}" dt="2023-11-09T02:36:18.583" v="544" actId="47"/>
        <pc:sldMkLst>
          <pc:docMk/>
          <pc:sldMk cId="4035078611" sldId="1430"/>
        </pc:sldMkLst>
      </pc:sldChg>
      <pc:sldChg chg="del">
        <pc:chgData name="Robert Pontius" userId="a44f9639-9fbb-4e05-802c-407466ea6190" providerId="ADAL" clId="{B50FC488-F988-4602-A9C9-61047AED3E22}" dt="2023-11-09T02:36:18.583" v="544" actId="47"/>
        <pc:sldMkLst>
          <pc:docMk/>
          <pc:sldMk cId="312391302" sldId="1452"/>
        </pc:sldMkLst>
      </pc:sldChg>
      <pc:sldChg chg="del">
        <pc:chgData name="Robert Pontius" userId="a44f9639-9fbb-4e05-802c-407466ea6190" providerId="ADAL" clId="{B50FC488-F988-4602-A9C9-61047AED3E22}" dt="2023-11-09T02:36:18.583" v="544" actId="47"/>
        <pc:sldMkLst>
          <pc:docMk/>
          <pc:sldMk cId="2646947352" sldId="1458"/>
        </pc:sldMkLst>
      </pc:sldChg>
      <pc:sldChg chg="del">
        <pc:chgData name="Robert Pontius" userId="a44f9639-9fbb-4e05-802c-407466ea6190" providerId="ADAL" clId="{B50FC488-F988-4602-A9C9-61047AED3E22}" dt="2023-11-09T02:36:18.583" v="544" actId="47"/>
        <pc:sldMkLst>
          <pc:docMk/>
          <pc:sldMk cId="3913729897" sldId="1572"/>
        </pc:sldMkLst>
      </pc:sldChg>
      <pc:sldChg chg="modSp add mod">
        <pc:chgData name="Robert Pontius" userId="a44f9639-9fbb-4e05-802c-407466ea6190" providerId="ADAL" clId="{B50FC488-F988-4602-A9C9-61047AED3E22}" dt="2023-11-08T04:52:30.197" v="281" actId="20577"/>
        <pc:sldMkLst>
          <pc:docMk/>
          <pc:sldMk cId="2158052999" sldId="1576"/>
        </pc:sldMkLst>
        <pc:spChg chg="mod">
          <ac:chgData name="Robert Pontius" userId="a44f9639-9fbb-4e05-802c-407466ea6190" providerId="ADAL" clId="{B50FC488-F988-4602-A9C9-61047AED3E22}" dt="2023-11-08T04:52:30.197" v="281" actId="20577"/>
          <ac:spMkLst>
            <pc:docMk/>
            <pc:sldMk cId="2158052999" sldId="1576"/>
            <ac:spMk id="2" creationId="{AC8FC95A-E6E7-4780-A2F4-220C0531E0AA}"/>
          </ac:spMkLst>
        </pc:spChg>
      </pc:sldChg>
      <pc:sldChg chg="del">
        <pc:chgData name="Robert Pontius" userId="a44f9639-9fbb-4e05-802c-407466ea6190" providerId="ADAL" clId="{B50FC488-F988-4602-A9C9-61047AED3E22}" dt="2023-11-09T02:36:18.583" v="544" actId="47"/>
        <pc:sldMkLst>
          <pc:docMk/>
          <pc:sldMk cId="1943062269" sldId="1687"/>
        </pc:sldMkLst>
      </pc:sldChg>
      <pc:sldChg chg="del">
        <pc:chgData name="Robert Pontius" userId="a44f9639-9fbb-4e05-802c-407466ea6190" providerId="ADAL" clId="{B50FC488-F988-4602-A9C9-61047AED3E22}" dt="2023-11-09T02:36:18.583" v="544" actId="47"/>
        <pc:sldMkLst>
          <pc:docMk/>
          <pc:sldMk cId="2889361812" sldId="1693"/>
        </pc:sldMkLst>
      </pc:sldChg>
      <pc:sldChg chg="del">
        <pc:chgData name="Robert Pontius" userId="a44f9639-9fbb-4e05-802c-407466ea6190" providerId="ADAL" clId="{B50FC488-F988-4602-A9C9-61047AED3E22}" dt="2023-11-09T02:36:18.583" v="544" actId="47"/>
        <pc:sldMkLst>
          <pc:docMk/>
          <pc:sldMk cId="3691977447" sldId="1694"/>
        </pc:sldMkLst>
      </pc:sldChg>
      <pc:sldChg chg="del">
        <pc:chgData name="Robert Pontius" userId="a44f9639-9fbb-4e05-802c-407466ea6190" providerId="ADAL" clId="{B50FC488-F988-4602-A9C9-61047AED3E22}" dt="2023-11-09T02:36:18.583" v="544" actId="47"/>
        <pc:sldMkLst>
          <pc:docMk/>
          <pc:sldMk cId="377111217" sldId="1695"/>
        </pc:sldMkLst>
      </pc:sldChg>
      <pc:sldChg chg="del">
        <pc:chgData name="Robert Pontius" userId="a44f9639-9fbb-4e05-802c-407466ea6190" providerId="ADAL" clId="{B50FC488-F988-4602-A9C9-61047AED3E22}" dt="2023-11-09T02:36:18.583" v="544" actId="47"/>
        <pc:sldMkLst>
          <pc:docMk/>
          <pc:sldMk cId="2205360447" sldId="1820"/>
        </pc:sldMkLst>
      </pc:sldChg>
      <pc:sldChg chg="del">
        <pc:chgData name="Robert Pontius" userId="a44f9639-9fbb-4e05-802c-407466ea6190" providerId="ADAL" clId="{B50FC488-F988-4602-A9C9-61047AED3E22}" dt="2023-11-07T10:29:58.460" v="2" actId="47"/>
        <pc:sldMkLst>
          <pc:docMk/>
          <pc:sldMk cId="3243608998" sldId="1831"/>
        </pc:sldMkLst>
      </pc:sldChg>
      <pc:sldChg chg="del">
        <pc:chgData name="Robert Pontius" userId="a44f9639-9fbb-4e05-802c-407466ea6190" providerId="ADAL" clId="{B50FC488-F988-4602-A9C9-61047AED3E22}" dt="2023-11-09T02:36:18.583" v="544" actId="47"/>
        <pc:sldMkLst>
          <pc:docMk/>
          <pc:sldMk cId="1758954100" sldId="2029"/>
        </pc:sldMkLst>
      </pc:sldChg>
      <pc:sldChg chg="add del">
        <pc:chgData name="Robert Pontius" userId="a44f9639-9fbb-4e05-802c-407466ea6190" providerId="ADAL" clId="{B50FC488-F988-4602-A9C9-61047AED3E22}" dt="2023-11-09T02:36:18.583" v="544" actId="47"/>
        <pc:sldMkLst>
          <pc:docMk/>
          <pc:sldMk cId="1692826190" sldId="2034"/>
        </pc:sldMkLst>
      </pc:sldChg>
      <pc:sldChg chg="add del">
        <pc:chgData name="Robert Pontius" userId="a44f9639-9fbb-4e05-802c-407466ea6190" providerId="ADAL" clId="{B50FC488-F988-4602-A9C9-61047AED3E22}" dt="2023-11-09T02:36:18.583" v="544" actId="47"/>
        <pc:sldMkLst>
          <pc:docMk/>
          <pc:sldMk cId="2419545409" sldId="2035"/>
        </pc:sldMkLst>
      </pc:sldChg>
      <pc:sldChg chg="add del">
        <pc:chgData name="Robert Pontius" userId="a44f9639-9fbb-4e05-802c-407466ea6190" providerId="ADAL" clId="{B50FC488-F988-4602-A9C9-61047AED3E22}" dt="2023-11-09T02:36:18.583" v="544" actId="47"/>
        <pc:sldMkLst>
          <pc:docMk/>
          <pc:sldMk cId="1555498048" sldId="2036"/>
        </pc:sldMkLst>
      </pc:sldChg>
      <pc:sldChg chg="add del">
        <pc:chgData name="Robert Pontius" userId="a44f9639-9fbb-4e05-802c-407466ea6190" providerId="ADAL" clId="{B50FC488-F988-4602-A9C9-61047AED3E22}" dt="2023-11-09T02:36:18.583" v="544" actId="47"/>
        <pc:sldMkLst>
          <pc:docMk/>
          <pc:sldMk cId="3281722602" sldId="2037"/>
        </pc:sldMkLst>
      </pc:sldChg>
      <pc:sldChg chg="del">
        <pc:chgData name="Robert Pontius" userId="a44f9639-9fbb-4e05-802c-407466ea6190" providerId="ADAL" clId="{B50FC488-F988-4602-A9C9-61047AED3E22}" dt="2023-11-09T02:36:18.583" v="544" actId="47"/>
        <pc:sldMkLst>
          <pc:docMk/>
          <pc:sldMk cId="2786672713" sldId="2038"/>
        </pc:sldMkLst>
      </pc:sldChg>
      <pc:sldChg chg="add del">
        <pc:chgData name="Robert Pontius" userId="a44f9639-9fbb-4e05-802c-407466ea6190" providerId="ADAL" clId="{B50FC488-F988-4602-A9C9-61047AED3E22}" dt="2023-11-09T02:36:18.583" v="544" actId="47"/>
        <pc:sldMkLst>
          <pc:docMk/>
          <pc:sldMk cId="815572616" sldId="2039"/>
        </pc:sldMkLst>
      </pc:sldChg>
      <pc:sldChg chg="add del">
        <pc:chgData name="Robert Pontius" userId="a44f9639-9fbb-4e05-802c-407466ea6190" providerId="ADAL" clId="{B50FC488-F988-4602-A9C9-61047AED3E22}" dt="2023-11-09T02:36:18.583" v="544" actId="47"/>
        <pc:sldMkLst>
          <pc:docMk/>
          <pc:sldMk cId="4251315898" sldId="2040"/>
        </pc:sldMkLst>
      </pc:sldChg>
      <pc:sldChg chg="add del">
        <pc:chgData name="Robert Pontius" userId="a44f9639-9fbb-4e05-802c-407466ea6190" providerId="ADAL" clId="{B50FC488-F988-4602-A9C9-61047AED3E22}" dt="2023-11-09T02:36:18.583" v="544" actId="47"/>
        <pc:sldMkLst>
          <pc:docMk/>
          <pc:sldMk cId="2738035555" sldId="2041"/>
        </pc:sldMkLst>
      </pc:sldChg>
      <pc:sldChg chg="add del">
        <pc:chgData name="Robert Pontius" userId="a44f9639-9fbb-4e05-802c-407466ea6190" providerId="ADAL" clId="{B50FC488-F988-4602-A9C9-61047AED3E22}" dt="2023-11-09T02:36:18.583" v="544" actId="47"/>
        <pc:sldMkLst>
          <pc:docMk/>
          <pc:sldMk cId="2642149758" sldId="2042"/>
        </pc:sldMkLst>
      </pc:sldChg>
      <pc:sldChg chg="add del">
        <pc:chgData name="Robert Pontius" userId="a44f9639-9fbb-4e05-802c-407466ea6190" providerId="ADAL" clId="{B50FC488-F988-4602-A9C9-61047AED3E22}" dt="2023-11-09T02:36:18.583" v="544" actId="47"/>
        <pc:sldMkLst>
          <pc:docMk/>
          <pc:sldMk cId="2072187956" sldId="2043"/>
        </pc:sldMkLst>
      </pc:sldChg>
      <pc:sldChg chg="add del">
        <pc:chgData name="Robert Pontius" userId="a44f9639-9fbb-4e05-802c-407466ea6190" providerId="ADAL" clId="{B50FC488-F988-4602-A9C9-61047AED3E22}" dt="2023-11-09T02:36:18.583" v="544" actId="47"/>
        <pc:sldMkLst>
          <pc:docMk/>
          <pc:sldMk cId="3664934570" sldId="2044"/>
        </pc:sldMkLst>
      </pc:sldChg>
      <pc:sldChg chg="add del">
        <pc:chgData name="Robert Pontius" userId="a44f9639-9fbb-4e05-802c-407466ea6190" providerId="ADAL" clId="{B50FC488-F988-4602-A9C9-61047AED3E22}" dt="2023-11-09T02:36:18.583" v="544" actId="47"/>
        <pc:sldMkLst>
          <pc:docMk/>
          <pc:sldMk cId="3296972103" sldId="2045"/>
        </pc:sldMkLst>
      </pc:sldChg>
      <pc:sldChg chg="add del">
        <pc:chgData name="Robert Pontius" userId="a44f9639-9fbb-4e05-802c-407466ea6190" providerId="ADAL" clId="{B50FC488-F988-4602-A9C9-61047AED3E22}" dt="2023-11-09T02:36:18.583" v="544" actId="47"/>
        <pc:sldMkLst>
          <pc:docMk/>
          <pc:sldMk cId="2725181624" sldId="2046"/>
        </pc:sldMkLst>
      </pc:sldChg>
      <pc:sldChg chg="add del">
        <pc:chgData name="Robert Pontius" userId="a44f9639-9fbb-4e05-802c-407466ea6190" providerId="ADAL" clId="{B50FC488-F988-4602-A9C9-61047AED3E22}" dt="2023-11-09T02:36:18.583" v="544" actId="47"/>
        <pc:sldMkLst>
          <pc:docMk/>
          <pc:sldMk cId="1151907884" sldId="2047"/>
        </pc:sldMkLst>
      </pc:sldChg>
      <pc:sldChg chg="modSp add del mod">
        <pc:chgData name="Robert Pontius" userId="a44f9639-9fbb-4e05-802c-407466ea6190" providerId="ADAL" clId="{B50FC488-F988-4602-A9C9-61047AED3E22}" dt="2023-11-09T02:36:18.583" v="544" actId="47"/>
        <pc:sldMkLst>
          <pc:docMk/>
          <pc:sldMk cId="330199331" sldId="2048"/>
        </pc:sldMkLst>
        <pc:spChg chg="mod">
          <ac:chgData name="Robert Pontius" userId="a44f9639-9fbb-4e05-802c-407466ea6190" providerId="ADAL" clId="{B50FC488-F988-4602-A9C9-61047AED3E22}" dt="2023-11-08T05:04:30.955" v="501" actId="20577"/>
          <ac:spMkLst>
            <pc:docMk/>
            <pc:sldMk cId="330199331" sldId="2048"/>
            <ac:spMk id="83971" creationId="{00000000-0000-0000-0000-000000000000}"/>
          </ac:spMkLst>
        </pc:spChg>
      </pc:sldChg>
      <pc:sldChg chg="add del">
        <pc:chgData name="Robert Pontius" userId="a44f9639-9fbb-4e05-802c-407466ea6190" providerId="ADAL" clId="{B50FC488-F988-4602-A9C9-61047AED3E22}" dt="2023-11-09T02:36:18.583" v="544" actId="47"/>
        <pc:sldMkLst>
          <pc:docMk/>
          <pc:sldMk cId="3019722652" sldId="2050"/>
        </pc:sldMkLst>
      </pc:sldChg>
      <pc:sldChg chg="add del">
        <pc:chgData name="Robert Pontius" userId="a44f9639-9fbb-4e05-802c-407466ea6190" providerId="ADAL" clId="{B50FC488-F988-4602-A9C9-61047AED3E22}" dt="2023-11-09T02:36:18.583" v="544" actId="47"/>
        <pc:sldMkLst>
          <pc:docMk/>
          <pc:sldMk cId="4177819150" sldId="2051"/>
        </pc:sldMkLst>
      </pc:sldChg>
      <pc:sldChg chg="add del">
        <pc:chgData name="Robert Pontius" userId="a44f9639-9fbb-4e05-802c-407466ea6190" providerId="ADAL" clId="{B50FC488-F988-4602-A9C9-61047AED3E22}" dt="2023-11-09T02:36:18.583" v="544" actId="47"/>
        <pc:sldMkLst>
          <pc:docMk/>
          <pc:sldMk cId="4199040453" sldId="2052"/>
        </pc:sldMkLst>
      </pc:sldChg>
      <pc:sldChg chg="add del">
        <pc:chgData name="Robert Pontius" userId="a44f9639-9fbb-4e05-802c-407466ea6190" providerId="ADAL" clId="{B50FC488-F988-4602-A9C9-61047AED3E22}" dt="2023-11-09T02:36:18.583" v="544" actId="47"/>
        <pc:sldMkLst>
          <pc:docMk/>
          <pc:sldMk cId="340275404" sldId="2053"/>
        </pc:sldMkLst>
      </pc:sldChg>
      <pc:sldChg chg="add del">
        <pc:chgData name="Robert Pontius" userId="a44f9639-9fbb-4e05-802c-407466ea6190" providerId="ADAL" clId="{B50FC488-F988-4602-A9C9-61047AED3E22}" dt="2023-11-09T02:36:18.583" v="544" actId="47"/>
        <pc:sldMkLst>
          <pc:docMk/>
          <pc:sldMk cId="999610388" sldId="2054"/>
        </pc:sldMkLst>
      </pc:sldChg>
      <pc:sldChg chg="add del">
        <pc:chgData name="Robert Pontius" userId="a44f9639-9fbb-4e05-802c-407466ea6190" providerId="ADAL" clId="{B50FC488-F988-4602-A9C9-61047AED3E22}" dt="2023-11-09T02:36:18.583" v="544" actId="47"/>
        <pc:sldMkLst>
          <pc:docMk/>
          <pc:sldMk cId="128054371" sldId="2055"/>
        </pc:sldMkLst>
      </pc:sldChg>
      <pc:sldChg chg="del">
        <pc:chgData name="Robert Pontius" userId="a44f9639-9fbb-4e05-802c-407466ea6190" providerId="ADAL" clId="{B50FC488-F988-4602-A9C9-61047AED3E22}" dt="2023-11-09T02:36:18.583" v="544" actId="47"/>
        <pc:sldMkLst>
          <pc:docMk/>
          <pc:sldMk cId="2157720048" sldId="2075"/>
        </pc:sldMkLst>
      </pc:sldChg>
      <pc:sldChg chg="del">
        <pc:chgData name="Robert Pontius" userId="a44f9639-9fbb-4e05-802c-407466ea6190" providerId="ADAL" clId="{B50FC488-F988-4602-A9C9-61047AED3E22}" dt="2023-11-09T02:36:18.583" v="544" actId="47"/>
        <pc:sldMkLst>
          <pc:docMk/>
          <pc:sldMk cId="2083616746" sldId="2076"/>
        </pc:sldMkLst>
      </pc:sldChg>
      <pc:sldChg chg="del">
        <pc:chgData name="Robert Pontius" userId="a44f9639-9fbb-4e05-802c-407466ea6190" providerId="ADAL" clId="{B50FC488-F988-4602-A9C9-61047AED3E22}" dt="2023-11-09T02:36:18.583" v="544" actId="47"/>
        <pc:sldMkLst>
          <pc:docMk/>
          <pc:sldMk cId="360612688" sldId="2095"/>
        </pc:sldMkLst>
      </pc:sldChg>
      <pc:sldChg chg="del">
        <pc:chgData name="Robert Pontius" userId="a44f9639-9fbb-4e05-802c-407466ea6190" providerId="ADAL" clId="{B50FC488-F988-4602-A9C9-61047AED3E22}" dt="2023-11-09T02:36:18.583" v="544" actId="47"/>
        <pc:sldMkLst>
          <pc:docMk/>
          <pc:sldMk cId="2275108587" sldId="2096"/>
        </pc:sldMkLst>
      </pc:sldChg>
      <pc:sldChg chg="del">
        <pc:chgData name="Robert Pontius" userId="a44f9639-9fbb-4e05-802c-407466ea6190" providerId="ADAL" clId="{B50FC488-F988-4602-A9C9-61047AED3E22}" dt="2023-11-09T02:36:18.583" v="544" actId="47"/>
        <pc:sldMkLst>
          <pc:docMk/>
          <pc:sldMk cId="1836868120" sldId="2097"/>
        </pc:sldMkLst>
      </pc:sldChg>
      <pc:sldChg chg="del">
        <pc:chgData name="Robert Pontius" userId="a44f9639-9fbb-4e05-802c-407466ea6190" providerId="ADAL" clId="{B50FC488-F988-4602-A9C9-61047AED3E22}" dt="2023-11-09T02:36:18.583" v="544" actId="47"/>
        <pc:sldMkLst>
          <pc:docMk/>
          <pc:sldMk cId="697629238" sldId="2098"/>
        </pc:sldMkLst>
      </pc:sldChg>
      <pc:sldChg chg="del">
        <pc:chgData name="Robert Pontius" userId="a44f9639-9fbb-4e05-802c-407466ea6190" providerId="ADAL" clId="{B50FC488-F988-4602-A9C9-61047AED3E22}" dt="2023-11-09T02:36:18.583" v="544" actId="47"/>
        <pc:sldMkLst>
          <pc:docMk/>
          <pc:sldMk cId="993368117" sldId="2099"/>
        </pc:sldMkLst>
      </pc:sldChg>
      <pc:sldChg chg="del">
        <pc:chgData name="Robert Pontius" userId="a44f9639-9fbb-4e05-802c-407466ea6190" providerId="ADAL" clId="{B50FC488-F988-4602-A9C9-61047AED3E22}" dt="2023-11-09T02:36:18.583" v="544" actId="47"/>
        <pc:sldMkLst>
          <pc:docMk/>
          <pc:sldMk cId="3803543255" sldId="2100"/>
        </pc:sldMkLst>
      </pc:sldChg>
      <pc:sldChg chg="del">
        <pc:chgData name="Robert Pontius" userId="a44f9639-9fbb-4e05-802c-407466ea6190" providerId="ADAL" clId="{B50FC488-F988-4602-A9C9-61047AED3E22}" dt="2023-11-09T02:36:18.583" v="544" actId="47"/>
        <pc:sldMkLst>
          <pc:docMk/>
          <pc:sldMk cId="2197686684" sldId="2101"/>
        </pc:sldMkLst>
      </pc:sldChg>
      <pc:sldChg chg="del">
        <pc:chgData name="Robert Pontius" userId="a44f9639-9fbb-4e05-802c-407466ea6190" providerId="ADAL" clId="{B50FC488-F988-4602-A9C9-61047AED3E22}" dt="2023-11-09T02:36:18.583" v="544" actId="47"/>
        <pc:sldMkLst>
          <pc:docMk/>
          <pc:sldMk cId="3681810781" sldId="2104"/>
        </pc:sldMkLst>
      </pc:sldChg>
      <pc:sldChg chg="del">
        <pc:chgData name="Robert Pontius" userId="a44f9639-9fbb-4e05-802c-407466ea6190" providerId="ADAL" clId="{B50FC488-F988-4602-A9C9-61047AED3E22}" dt="2023-11-09T02:36:18.583" v="544" actId="47"/>
        <pc:sldMkLst>
          <pc:docMk/>
          <pc:sldMk cId="1935197992" sldId="2105"/>
        </pc:sldMkLst>
      </pc:sldChg>
      <pc:sldChg chg="del">
        <pc:chgData name="Robert Pontius" userId="a44f9639-9fbb-4e05-802c-407466ea6190" providerId="ADAL" clId="{B50FC488-F988-4602-A9C9-61047AED3E22}" dt="2023-11-09T02:36:18.583" v="544" actId="47"/>
        <pc:sldMkLst>
          <pc:docMk/>
          <pc:sldMk cId="383517080" sldId="2106"/>
        </pc:sldMkLst>
      </pc:sldChg>
      <pc:sldChg chg="del">
        <pc:chgData name="Robert Pontius" userId="a44f9639-9fbb-4e05-802c-407466ea6190" providerId="ADAL" clId="{B50FC488-F988-4602-A9C9-61047AED3E22}" dt="2023-11-09T02:36:18.583" v="544" actId="47"/>
        <pc:sldMkLst>
          <pc:docMk/>
          <pc:sldMk cId="3376186735" sldId="2110"/>
        </pc:sldMkLst>
      </pc:sldChg>
      <pc:sldChg chg="del">
        <pc:chgData name="Robert Pontius" userId="a44f9639-9fbb-4e05-802c-407466ea6190" providerId="ADAL" clId="{B50FC488-F988-4602-A9C9-61047AED3E22}" dt="2023-11-09T02:36:18.583" v="544" actId="47"/>
        <pc:sldMkLst>
          <pc:docMk/>
          <pc:sldMk cId="3408383629" sldId="2140"/>
        </pc:sldMkLst>
      </pc:sldChg>
      <pc:sldChg chg="modSp add mod">
        <pc:chgData name="Robert Pontius" userId="a44f9639-9fbb-4e05-802c-407466ea6190" providerId="ADAL" clId="{B50FC488-F988-4602-A9C9-61047AED3E22}" dt="2023-11-08T04:51:52.319" v="245" actId="20577"/>
        <pc:sldMkLst>
          <pc:docMk/>
          <pc:sldMk cId="2045094356" sldId="2146"/>
        </pc:sldMkLst>
        <pc:spChg chg="mod">
          <ac:chgData name="Robert Pontius" userId="a44f9639-9fbb-4e05-802c-407466ea6190" providerId="ADAL" clId="{B50FC488-F988-4602-A9C9-61047AED3E22}" dt="2023-11-08T04:51:52.319" v="245" actId="20577"/>
          <ac:spMkLst>
            <pc:docMk/>
            <pc:sldMk cId="2045094356" sldId="2146"/>
            <ac:spMk id="2" creationId="{00000000-0000-0000-0000-000000000000}"/>
          </ac:spMkLst>
        </pc:spChg>
      </pc:sldChg>
      <pc:sldChg chg="add del">
        <pc:chgData name="Robert Pontius" userId="a44f9639-9fbb-4e05-802c-407466ea6190" providerId="ADAL" clId="{B50FC488-F988-4602-A9C9-61047AED3E22}" dt="2023-11-09T02:36:18.583" v="544" actId="47"/>
        <pc:sldMkLst>
          <pc:docMk/>
          <pc:sldMk cId="3248362348" sldId="2161"/>
        </pc:sldMkLst>
      </pc:sldChg>
      <pc:sldChg chg="del">
        <pc:chgData name="Robert Pontius" userId="a44f9639-9fbb-4e05-802c-407466ea6190" providerId="ADAL" clId="{B50FC488-F988-4602-A9C9-61047AED3E22}" dt="2023-11-09T02:36:18.583" v="544" actId="47"/>
        <pc:sldMkLst>
          <pc:docMk/>
          <pc:sldMk cId="1826484471" sldId="2170"/>
        </pc:sldMkLst>
      </pc:sldChg>
      <pc:sldChg chg="add del">
        <pc:chgData name="Robert Pontius" userId="a44f9639-9fbb-4e05-802c-407466ea6190" providerId="ADAL" clId="{B50FC488-F988-4602-A9C9-61047AED3E22}" dt="2023-11-08T05:02:44.147" v="378" actId="2696"/>
        <pc:sldMkLst>
          <pc:docMk/>
          <pc:sldMk cId="1943128724" sldId="2205"/>
        </pc:sldMkLst>
      </pc:sldChg>
      <pc:sldChg chg="add del">
        <pc:chgData name="Robert Pontius" userId="a44f9639-9fbb-4e05-802c-407466ea6190" providerId="ADAL" clId="{B50FC488-F988-4602-A9C9-61047AED3E22}" dt="2023-11-09T02:36:18.583" v="544" actId="47"/>
        <pc:sldMkLst>
          <pc:docMk/>
          <pc:sldMk cId="3842004464" sldId="2205"/>
        </pc:sldMkLst>
      </pc:sldChg>
      <pc:sldChg chg="add del">
        <pc:chgData name="Robert Pontius" userId="a44f9639-9fbb-4e05-802c-407466ea6190" providerId="ADAL" clId="{B50FC488-F988-4602-A9C9-61047AED3E22}" dt="2023-11-08T05:02:44.147" v="378" actId="2696"/>
        <pc:sldMkLst>
          <pc:docMk/>
          <pc:sldMk cId="268214039" sldId="2206"/>
        </pc:sldMkLst>
      </pc:sldChg>
      <pc:sldChg chg="add del">
        <pc:chgData name="Robert Pontius" userId="a44f9639-9fbb-4e05-802c-407466ea6190" providerId="ADAL" clId="{B50FC488-F988-4602-A9C9-61047AED3E22}" dt="2023-11-09T02:36:18.583" v="544" actId="47"/>
        <pc:sldMkLst>
          <pc:docMk/>
          <pc:sldMk cId="2892921082" sldId="2206"/>
        </pc:sldMkLst>
      </pc:sldChg>
      <pc:sldChg chg="add del">
        <pc:chgData name="Robert Pontius" userId="a44f9639-9fbb-4e05-802c-407466ea6190" providerId="ADAL" clId="{B50FC488-F988-4602-A9C9-61047AED3E22}" dt="2023-11-08T05:02:44.147" v="378" actId="2696"/>
        <pc:sldMkLst>
          <pc:docMk/>
          <pc:sldMk cId="1101030215" sldId="2207"/>
        </pc:sldMkLst>
      </pc:sldChg>
      <pc:sldChg chg="add del">
        <pc:chgData name="Robert Pontius" userId="a44f9639-9fbb-4e05-802c-407466ea6190" providerId="ADAL" clId="{B50FC488-F988-4602-A9C9-61047AED3E22}" dt="2023-11-09T02:36:18.583" v="544" actId="47"/>
        <pc:sldMkLst>
          <pc:docMk/>
          <pc:sldMk cId="2925773898" sldId="2207"/>
        </pc:sldMkLst>
      </pc:sldChg>
      <pc:sldChg chg="add del">
        <pc:chgData name="Robert Pontius" userId="a44f9639-9fbb-4e05-802c-407466ea6190" providerId="ADAL" clId="{B50FC488-F988-4602-A9C9-61047AED3E22}" dt="2023-11-09T02:36:18.583" v="544" actId="47"/>
        <pc:sldMkLst>
          <pc:docMk/>
          <pc:sldMk cId="341114878" sldId="2208"/>
        </pc:sldMkLst>
      </pc:sldChg>
      <pc:sldChg chg="add del">
        <pc:chgData name="Robert Pontius" userId="a44f9639-9fbb-4e05-802c-407466ea6190" providerId="ADAL" clId="{B50FC488-F988-4602-A9C9-61047AED3E22}" dt="2023-11-08T05:02:44.147" v="378" actId="2696"/>
        <pc:sldMkLst>
          <pc:docMk/>
          <pc:sldMk cId="4053702026" sldId="2208"/>
        </pc:sldMkLst>
      </pc:sldChg>
      <pc:sldChg chg="add del">
        <pc:chgData name="Robert Pontius" userId="a44f9639-9fbb-4e05-802c-407466ea6190" providerId="ADAL" clId="{B50FC488-F988-4602-A9C9-61047AED3E22}" dt="2023-11-08T05:02:44.147" v="378" actId="2696"/>
        <pc:sldMkLst>
          <pc:docMk/>
          <pc:sldMk cId="2132447374" sldId="2209"/>
        </pc:sldMkLst>
      </pc:sldChg>
      <pc:sldChg chg="add del">
        <pc:chgData name="Robert Pontius" userId="a44f9639-9fbb-4e05-802c-407466ea6190" providerId="ADAL" clId="{B50FC488-F988-4602-A9C9-61047AED3E22}" dt="2023-11-09T02:36:18.583" v="544" actId="47"/>
        <pc:sldMkLst>
          <pc:docMk/>
          <pc:sldMk cId="4118728992" sldId="2209"/>
        </pc:sldMkLst>
      </pc:sldChg>
      <pc:sldChg chg="add del">
        <pc:chgData name="Robert Pontius" userId="a44f9639-9fbb-4e05-802c-407466ea6190" providerId="ADAL" clId="{B50FC488-F988-4602-A9C9-61047AED3E22}" dt="2023-11-08T05:02:44.147" v="378" actId="2696"/>
        <pc:sldMkLst>
          <pc:docMk/>
          <pc:sldMk cId="383134899" sldId="2210"/>
        </pc:sldMkLst>
      </pc:sldChg>
      <pc:sldChg chg="add del">
        <pc:chgData name="Robert Pontius" userId="a44f9639-9fbb-4e05-802c-407466ea6190" providerId="ADAL" clId="{B50FC488-F988-4602-A9C9-61047AED3E22}" dt="2023-11-09T02:36:18.583" v="544" actId="47"/>
        <pc:sldMkLst>
          <pc:docMk/>
          <pc:sldMk cId="1626304215" sldId="2210"/>
        </pc:sldMkLst>
      </pc:sldChg>
      <pc:sldChg chg="add del">
        <pc:chgData name="Robert Pontius" userId="a44f9639-9fbb-4e05-802c-407466ea6190" providerId="ADAL" clId="{B50FC488-F988-4602-A9C9-61047AED3E22}" dt="2023-11-09T02:36:18.583" v="544" actId="47"/>
        <pc:sldMkLst>
          <pc:docMk/>
          <pc:sldMk cId="745263808" sldId="2211"/>
        </pc:sldMkLst>
      </pc:sldChg>
      <pc:sldChg chg="add del">
        <pc:chgData name="Robert Pontius" userId="a44f9639-9fbb-4e05-802c-407466ea6190" providerId="ADAL" clId="{B50FC488-F988-4602-A9C9-61047AED3E22}" dt="2023-11-08T05:02:44.147" v="378" actId="2696"/>
        <pc:sldMkLst>
          <pc:docMk/>
          <pc:sldMk cId="1687600162" sldId="2211"/>
        </pc:sldMkLst>
      </pc:sldChg>
      <pc:sldChg chg="add del">
        <pc:chgData name="Robert Pontius" userId="a44f9639-9fbb-4e05-802c-407466ea6190" providerId="ADAL" clId="{B50FC488-F988-4602-A9C9-61047AED3E22}" dt="2023-11-09T02:36:18.583" v="544" actId="47"/>
        <pc:sldMkLst>
          <pc:docMk/>
          <pc:sldMk cId="1216431496" sldId="2212"/>
        </pc:sldMkLst>
      </pc:sldChg>
      <pc:sldChg chg="add del">
        <pc:chgData name="Robert Pontius" userId="a44f9639-9fbb-4e05-802c-407466ea6190" providerId="ADAL" clId="{B50FC488-F988-4602-A9C9-61047AED3E22}" dt="2023-11-08T05:02:44.147" v="378" actId="2696"/>
        <pc:sldMkLst>
          <pc:docMk/>
          <pc:sldMk cId="2239429236" sldId="2212"/>
        </pc:sldMkLst>
      </pc:sldChg>
      <pc:sldChg chg="del">
        <pc:chgData name="Robert Pontius" userId="a44f9639-9fbb-4e05-802c-407466ea6190" providerId="ADAL" clId="{B50FC488-F988-4602-A9C9-61047AED3E22}" dt="2023-11-09T02:36:18.583" v="544" actId="47"/>
        <pc:sldMkLst>
          <pc:docMk/>
          <pc:sldMk cId="3080281050" sldId="2222"/>
        </pc:sldMkLst>
      </pc:sldChg>
      <pc:sldChg chg="add del">
        <pc:chgData name="Robert Pontius" userId="a44f9639-9fbb-4e05-802c-407466ea6190" providerId="ADAL" clId="{B50FC488-F988-4602-A9C9-61047AED3E22}" dt="2023-11-09T02:36:18.583" v="544" actId="47"/>
        <pc:sldMkLst>
          <pc:docMk/>
          <pc:sldMk cId="4157030408" sldId="2226"/>
        </pc:sldMkLst>
      </pc:sldChg>
      <pc:sldChg chg="add del">
        <pc:chgData name="Robert Pontius" userId="a44f9639-9fbb-4e05-802c-407466ea6190" providerId="ADAL" clId="{B50FC488-F988-4602-A9C9-61047AED3E22}" dt="2023-11-09T02:36:18.583" v="544" actId="47"/>
        <pc:sldMkLst>
          <pc:docMk/>
          <pc:sldMk cId="2086557890" sldId="2227"/>
        </pc:sldMkLst>
      </pc:sldChg>
      <pc:sldChg chg="add del">
        <pc:chgData name="Robert Pontius" userId="a44f9639-9fbb-4e05-802c-407466ea6190" providerId="ADAL" clId="{B50FC488-F988-4602-A9C9-61047AED3E22}" dt="2023-11-09T02:36:18.583" v="544" actId="47"/>
        <pc:sldMkLst>
          <pc:docMk/>
          <pc:sldMk cId="145509973" sldId="2228"/>
        </pc:sldMkLst>
      </pc:sldChg>
      <pc:sldChg chg="add del">
        <pc:chgData name="Robert Pontius" userId="a44f9639-9fbb-4e05-802c-407466ea6190" providerId="ADAL" clId="{B50FC488-F988-4602-A9C9-61047AED3E22}" dt="2023-11-09T02:36:18.583" v="544" actId="47"/>
        <pc:sldMkLst>
          <pc:docMk/>
          <pc:sldMk cId="2182770953" sldId="2229"/>
        </pc:sldMkLst>
      </pc:sldChg>
      <pc:sldChg chg="add del">
        <pc:chgData name="Robert Pontius" userId="a44f9639-9fbb-4e05-802c-407466ea6190" providerId="ADAL" clId="{B50FC488-F988-4602-A9C9-61047AED3E22}" dt="2023-11-09T02:36:18.583" v="544" actId="47"/>
        <pc:sldMkLst>
          <pc:docMk/>
          <pc:sldMk cId="4038063738" sldId="2230"/>
        </pc:sldMkLst>
      </pc:sldChg>
      <pc:sldChg chg="add del">
        <pc:chgData name="Robert Pontius" userId="a44f9639-9fbb-4e05-802c-407466ea6190" providerId="ADAL" clId="{B50FC488-F988-4602-A9C9-61047AED3E22}" dt="2023-11-09T02:36:18.583" v="544" actId="47"/>
        <pc:sldMkLst>
          <pc:docMk/>
          <pc:sldMk cId="1236065806" sldId="2231"/>
        </pc:sldMkLst>
      </pc:sldChg>
      <pc:sldChg chg="add del">
        <pc:chgData name="Robert Pontius" userId="a44f9639-9fbb-4e05-802c-407466ea6190" providerId="ADAL" clId="{B50FC488-F988-4602-A9C9-61047AED3E22}" dt="2023-11-09T02:36:18.583" v="544" actId="47"/>
        <pc:sldMkLst>
          <pc:docMk/>
          <pc:sldMk cId="1875414768" sldId="2232"/>
        </pc:sldMkLst>
      </pc:sldChg>
      <pc:sldChg chg="del">
        <pc:chgData name="Robert Pontius" userId="a44f9639-9fbb-4e05-802c-407466ea6190" providerId="ADAL" clId="{B50FC488-F988-4602-A9C9-61047AED3E22}" dt="2023-11-09T02:36:18.583" v="544" actId="47"/>
        <pc:sldMkLst>
          <pc:docMk/>
          <pc:sldMk cId="480840051" sldId="2235"/>
        </pc:sldMkLst>
      </pc:sldChg>
      <pc:sldChg chg="del">
        <pc:chgData name="Robert Pontius" userId="a44f9639-9fbb-4e05-802c-407466ea6190" providerId="ADAL" clId="{B50FC488-F988-4602-A9C9-61047AED3E22}" dt="2023-11-09T02:36:18.583" v="544" actId="47"/>
        <pc:sldMkLst>
          <pc:docMk/>
          <pc:sldMk cId="66518852" sldId="2240"/>
        </pc:sldMkLst>
      </pc:sldChg>
      <pc:sldChg chg="add del">
        <pc:chgData name="Robert Pontius" userId="a44f9639-9fbb-4e05-802c-407466ea6190" providerId="ADAL" clId="{B50FC488-F988-4602-A9C9-61047AED3E22}" dt="2023-11-09T02:36:18.583" v="544" actId="47"/>
        <pc:sldMkLst>
          <pc:docMk/>
          <pc:sldMk cId="1044129006" sldId="2258"/>
        </pc:sldMkLst>
      </pc:sldChg>
      <pc:sldChg chg="add del">
        <pc:chgData name="Robert Pontius" userId="a44f9639-9fbb-4e05-802c-407466ea6190" providerId="ADAL" clId="{B50FC488-F988-4602-A9C9-61047AED3E22}" dt="2023-11-09T02:36:18.583" v="544" actId="47"/>
        <pc:sldMkLst>
          <pc:docMk/>
          <pc:sldMk cId="416883688" sldId="2259"/>
        </pc:sldMkLst>
      </pc:sldChg>
      <pc:sldChg chg="del">
        <pc:chgData name="Robert Pontius" userId="a44f9639-9fbb-4e05-802c-407466ea6190" providerId="ADAL" clId="{B50FC488-F988-4602-A9C9-61047AED3E22}" dt="2023-11-08T04:53:40.386" v="282" actId="2696"/>
        <pc:sldMkLst>
          <pc:docMk/>
          <pc:sldMk cId="2306479969" sldId="2259"/>
        </pc:sldMkLst>
      </pc:sldChg>
      <pc:sldChg chg="del">
        <pc:chgData name="Robert Pontius" userId="a44f9639-9fbb-4e05-802c-407466ea6190" providerId="ADAL" clId="{B50FC488-F988-4602-A9C9-61047AED3E22}" dt="2023-11-08T04:53:40.386" v="282" actId="2696"/>
        <pc:sldMkLst>
          <pc:docMk/>
          <pc:sldMk cId="1651116879" sldId="2260"/>
        </pc:sldMkLst>
      </pc:sldChg>
      <pc:sldChg chg="add del">
        <pc:chgData name="Robert Pontius" userId="a44f9639-9fbb-4e05-802c-407466ea6190" providerId="ADAL" clId="{B50FC488-F988-4602-A9C9-61047AED3E22}" dt="2023-11-09T02:36:18.583" v="544" actId="47"/>
        <pc:sldMkLst>
          <pc:docMk/>
          <pc:sldMk cId="3136454150" sldId="2260"/>
        </pc:sldMkLst>
      </pc:sldChg>
      <pc:sldChg chg="del">
        <pc:chgData name="Robert Pontius" userId="a44f9639-9fbb-4e05-802c-407466ea6190" providerId="ADAL" clId="{B50FC488-F988-4602-A9C9-61047AED3E22}" dt="2023-11-08T04:53:40.386" v="282" actId="2696"/>
        <pc:sldMkLst>
          <pc:docMk/>
          <pc:sldMk cId="1720813444" sldId="2261"/>
        </pc:sldMkLst>
      </pc:sldChg>
      <pc:sldChg chg="add del">
        <pc:chgData name="Robert Pontius" userId="a44f9639-9fbb-4e05-802c-407466ea6190" providerId="ADAL" clId="{B50FC488-F988-4602-A9C9-61047AED3E22}" dt="2023-11-09T02:36:18.583" v="544" actId="47"/>
        <pc:sldMkLst>
          <pc:docMk/>
          <pc:sldMk cId="2131721339" sldId="2261"/>
        </pc:sldMkLst>
      </pc:sldChg>
      <pc:sldChg chg="add del">
        <pc:chgData name="Robert Pontius" userId="a44f9639-9fbb-4e05-802c-407466ea6190" providerId="ADAL" clId="{B50FC488-F988-4602-A9C9-61047AED3E22}" dt="2023-11-09T02:36:18.583" v="544" actId="47"/>
        <pc:sldMkLst>
          <pc:docMk/>
          <pc:sldMk cId="2178754333" sldId="2262"/>
        </pc:sldMkLst>
      </pc:sldChg>
      <pc:sldChg chg="del">
        <pc:chgData name="Robert Pontius" userId="a44f9639-9fbb-4e05-802c-407466ea6190" providerId="ADAL" clId="{B50FC488-F988-4602-A9C9-61047AED3E22}" dt="2023-11-08T04:53:40.386" v="282" actId="2696"/>
        <pc:sldMkLst>
          <pc:docMk/>
          <pc:sldMk cId="2294712600" sldId="2262"/>
        </pc:sldMkLst>
      </pc:sldChg>
      <pc:sldChg chg="add del">
        <pc:chgData name="Robert Pontius" userId="a44f9639-9fbb-4e05-802c-407466ea6190" providerId="ADAL" clId="{B50FC488-F988-4602-A9C9-61047AED3E22}" dt="2023-11-09T02:36:18.583" v="544" actId="47"/>
        <pc:sldMkLst>
          <pc:docMk/>
          <pc:sldMk cId="3274416036" sldId="2268"/>
        </pc:sldMkLst>
      </pc:sldChg>
      <pc:sldChg chg="add del">
        <pc:chgData name="Robert Pontius" userId="a44f9639-9fbb-4e05-802c-407466ea6190" providerId="ADAL" clId="{B50FC488-F988-4602-A9C9-61047AED3E22}" dt="2023-11-09T02:36:18.583" v="544" actId="47"/>
        <pc:sldMkLst>
          <pc:docMk/>
          <pc:sldMk cId="2482063316" sldId="2269"/>
        </pc:sldMkLst>
      </pc:sldChg>
      <pc:sldChg chg="del">
        <pc:chgData name="Robert Pontius" userId="a44f9639-9fbb-4e05-802c-407466ea6190" providerId="ADAL" clId="{B50FC488-F988-4602-A9C9-61047AED3E22}" dt="2023-11-07T10:29:58.460" v="2" actId="47"/>
        <pc:sldMkLst>
          <pc:docMk/>
          <pc:sldMk cId="493451297" sldId="2345"/>
        </pc:sldMkLst>
      </pc:sldChg>
      <pc:sldChg chg="del">
        <pc:chgData name="Robert Pontius" userId="a44f9639-9fbb-4e05-802c-407466ea6190" providerId="ADAL" clId="{B50FC488-F988-4602-A9C9-61047AED3E22}" dt="2023-11-07T10:29:58.460" v="2" actId="47"/>
        <pc:sldMkLst>
          <pc:docMk/>
          <pc:sldMk cId="4001911718" sldId="2346"/>
        </pc:sldMkLst>
      </pc:sldChg>
      <pc:sldChg chg="del">
        <pc:chgData name="Robert Pontius" userId="a44f9639-9fbb-4e05-802c-407466ea6190" providerId="ADAL" clId="{B50FC488-F988-4602-A9C9-61047AED3E22}" dt="2023-11-07T10:29:58.460" v="2" actId="47"/>
        <pc:sldMkLst>
          <pc:docMk/>
          <pc:sldMk cId="533349282" sldId="2366"/>
        </pc:sldMkLst>
      </pc:sldChg>
      <pc:sldChg chg="del">
        <pc:chgData name="Robert Pontius" userId="a44f9639-9fbb-4e05-802c-407466ea6190" providerId="ADAL" clId="{B50FC488-F988-4602-A9C9-61047AED3E22}" dt="2023-11-07T10:29:58.460" v="2" actId="47"/>
        <pc:sldMkLst>
          <pc:docMk/>
          <pc:sldMk cId="2368008816" sldId="2367"/>
        </pc:sldMkLst>
      </pc:sldChg>
      <pc:sldChg chg="del">
        <pc:chgData name="Robert Pontius" userId="a44f9639-9fbb-4e05-802c-407466ea6190" providerId="ADAL" clId="{B50FC488-F988-4602-A9C9-61047AED3E22}" dt="2023-11-07T10:29:58.460" v="2" actId="47"/>
        <pc:sldMkLst>
          <pc:docMk/>
          <pc:sldMk cId="2105414209" sldId="2368"/>
        </pc:sldMkLst>
      </pc:sldChg>
      <pc:sldChg chg="del">
        <pc:chgData name="Robert Pontius" userId="a44f9639-9fbb-4e05-802c-407466ea6190" providerId="ADAL" clId="{B50FC488-F988-4602-A9C9-61047AED3E22}" dt="2023-11-07T10:29:58.460" v="2" actId="47"/>
        <pc:sldMkLst>
          <pc:docMk/>
          <pc:sldMk cId="947332965" sldId="2369"/>
        </pc:sldMkLst>
      </pc:sldChg>
      <pc:sldChg chg="del">
        <pc:chgData name="Robert Pontius" userId="a44f9639-9fbb-4e05-802c-407466ea6190" providerId="ADAL" clId="{B50FC488-F988-4602-A9C9-61047AED3E22}" dt="2023-11-07T10:29:58.460" v="2" actId="47"/>
        <pc:sldMkLst>
          <pc:docMk/>
          <pc:sldMk cId="513603485" sldId="2371"/>
        </pc:sldMkLst>
      </pc:sldChg>
      <pc:sldChg chg="del">
        <pc:chgData name="Robert Pontius" userId="a44f9639-9fbb-4e05-802c-407466ea6190" providerId="ADAL" clId="{B50FC488-F988-4602-A9C9-61047AED3E22}" dt="2023-11-09T02:36:18.583" v="544" actId="47"/>
        <pc:sldMkLst>
          <pc:docMk/>
          <pc:sldMk cId="2439402354" sldId="2383"/>
        </pc:sldMkLst>
      </pc:sldChg>
      <pc:sldChg chg="del">
        <pc:chgData name="Robert Pontius" userId="a44f9639-9fbb-4e05-802c-407466ea6190" providerId="ADAL" clId="{B50FC488-F988-4602-A9C9-61047AED3E22}" dt="2023-11-07T10:29:58.460" v="2" actId="47"/>
        <pc:sldMkLst>
          <pc:docMk/>
          <pc:sldMk cId="1142185675" sldId="2388"/>
        </pc:sldMkLst>
      </pc:sldChg>
      <pc:sldChg chg="del">
        <pc:chgData name="Robert Pontius" userId="a44f9639-9fbb-4e05-802c-407466ea6190" providerId="ADAL" clId="{B50FC488-F988-4602-A9C9-61047AED3E22}" dt="2023-11-07T10:29:58.460" v="2" actId="47"/>
        <pc:sldMkLst>
          <pc:docMk/>
          <pc:sldMk cId="3276004546" sldId="2389"/>
        </pc:sldMkLst>
      </pc:sldChg>
      <pc:sldChg chg="del">
        <pc:chgData name="Robert Pontius" userId="a44f9639-9fbb-4e05-802c-407466ea6190" providerId="ADAL" clId="{B50FC488-F988-4602-A9C9-61047AED3E22}" dt="2023-11-07T10:29:58.460" v="2" actId="47"/>
        <pc:sldMkLst>
          <pc:docMk/>
          <pc:sldMk cId="1301519169" sldId="2390"/>
        </pc:sldMkLst>
      </pc:sldChg>
      <pc:sldChg chg="del">
        <pc:chgData name="Robert Pontius" userId="a44f9639-9fbb-4e05-802c-407466ea6190" providerId="ADAL" clId="{B50FC488-F988-4602-A9C9-61047AED3E22}" dt="2023-11-07T10:29:58.460" v="2" actId="47"/>
        <pc:sldMkLst>
          <pc:docMk/>
          <pc:sldMk cId="437535277" sldId="2391"/>
        </pc:sldMkLst>
      </pc:sldChg>
      <pc:sldChg chg="add del">
        <pc:chgData name="Robert Pontius" userId="a44f9639-9fbb-4e05-802c-407466ea6190" providerId="ADAL" clId="{B50FC488-F988-4602-A9C9-61047AED3E22}" dt="2023-11-08T22:53:15.131" v="508"/>
        <pc:sldMkLst>
          <pc:docMk/>
          <pc:sldMk cId="3827094594" sldId="2392"/>
        </pc:sldMkLst>
      </pc:sldChg>
      <pc:sldChg chg="add del">
        <pc:chgData name="Robert Pontius" userId="a44f9639-9fbb-4e05-802c-407466ea6190" providerId="ADAL" clId="{B50FC488-F988-4602-A9C9-61047AED3E22}" dt="2023-11-09T02:36:18.583" v="544" actId="47"/>
        <pc:sldMkLst>
          <pc:docMk/>
          <pc:sldMk cId="1058428161" sldId="2394"/>
        </pc:sldMkLst>
      </pc:sldChg>
      <pc:sldMasterChg chg="delSldLayout">
        <pc:chgData name="Robert Pontius" userId="a44f9639-9fbb-4e05-802c-407466ea6190" providerId="ADAL" clId="{B50FC488-F988-4602-A9C9-61047AED3E22}" dt="2023-11-09T02:36:18.583" v="544" actId="47"/>
        <pc:sldMasterMkLst>
          <pc:docMk/>
          <pc:sldMasterMk cId="2661569296" sldId="2147483648"/>
        </pc:sldMasterMkLst>
        <pc:sldLayoutChg chg="del">
          <pc:chgData name="Robert Pontius" userId="a44f9639-9fbb-4e05-802c-407466ea6190" providerId="ADAL" clId="{B50FC488-F988-4602-A9C9-61047AED3E22}" dt="2023-11-09T02:36:18.583" v="544" actId="47"/>
          <pc:sldLayoutMkLst>
            <pc:docMk/>
            <pc:sldMasterMk cId="2661569296" sldId="2147483648"/>
            <pc:sldLayoutMk cId="145468257" sldId="214748366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D8F4D-B7A9-47A4-B94C-088625742BEE}" type="datetimeFigureOut">
              <a:rPr lang="en-US" smtClean="0"/>
              <a:t>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033D3-5084-473C-AC66-2DAB14355DE6}" type="slidenum">
              <a:rPr lang="en-US" smtClean="0"/>
              <a:t>‹#›</a:t>
            </a:fld>
            <a:endParaRPr lang="en-US"/>
          </a:p>
        </p:txBody>
      </p:sp>
    </p:spTree>
    <p:extLst>
      <p:ext uri="{BB962C8B-B14F-4D97-AF65-F5344CB8AC3E}">
        <p14:creationId xmlns:p14="http://schemas.microsoft.com/office/powerpoint/2010/main" val="363883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01700B3-56D5-4CD0-9DC8-E79C222A1D96}" type="datetime1">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36024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5DED6E-5D55-4976-B823-67B1645B8743}" type="datetime1">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541427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948732-0D0E-44C0-AC0A-3B0C5D26FCE2}" type="datetime1">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43902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5A83C-2473-48B8-974F-D7A62AF3FD20}" type="datetime1">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967639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D3B34B2-B851-44AD-85AC-B2BEA938E881}" type="datetime1">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7976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AA0991-E6DF-422A-B88F-4F5949CD97E7}" type="datetime1">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91574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C41A41-E9FA-4B22-8610-4AF5B4B85F1A}" type="datetime1">
              <a:rPr lang="en-US" smtClean="0"/>
              <a:t>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814145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0523DF-C693-4B25-9508-C04906E105F8}" type="datetime1">
              <a:rPr lang="en-US" smtClean="0"/>
              <a:t>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577638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EA731-CE58-4975-ACCD-1189B7755D49}" type="datetime1">
              <a:rPr lang="en-US" smtClean="0"/>
              <a:t>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348001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F7FA62-7233-473D-87D1-BC96ABEC6B47}" type="datetime1">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481839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4055F7-6E5F-4658-A3E9-54BE2DA10064}" type="datetime1">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664727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C09423-E255-4B4C-BFD9-AE9CE400864B}" type="datetime1">
              <a:rPr lang="en-US" smtClean="0"/>
              <a:t>11/9/2023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7C6A6E-F6BB-4697-B856-8A66036D8304}" type="slidenum">
              <a:rPr lang="en-US" smtClean="0"/>
              <a:t>‹#›</a:t>
            </a:fld>
            <a:endParaRPr lang="en-US"/>
          </a:p>
        </p:txBody>
      </p:sp>
    </p:spTree>
    <p:extLst>
      <p:ext uri="{BB962C8B-B14F-4D97-AF65-F5344CB8AC3E}">
        <p14:creationId xmlns:p14="http://schemas.microsoft.com/office/powerpoint/2010/main" val="2661569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canvas.clarku.edu/courses/9287/modules/items/495085" TargetMode="External"/><Relationship Id="rId3" Type="http://schemas.openxmlformats.org/officeDocument/2006/relationships/hyperlink" Target="https://canvas.clarku.edu/courses/9287/modules/items/495026" TargetMode="External"/><Relationship Id="rId7" Type="http://schemas.openxmlformats.org/officeDocument/2006/relationships/hyperlink" Target="https://canvas.clarku.edu/courses/9287/modules/items/533599" TargetMode="External"/><Relationship Id="rId2" Type="http://schemas.openxmlformats.org/officeDocument/2006/relationships/hyperlink" Target="https://canvas.clarku.edu/courses/9291/modules/items/551883" TargetMode="External"/><Relationship Id="rId1" Type="http://schemas.openxmlformats.org/officeDocument/2006/relationships/slideLayout" Target="../slideLayouts/slideLayout2.xml"/><Relationship Id="rId6" Type="http://schemas.openxmlformats.org/officeDocument/2006/relationships/hyperlink" Target="https://canvas.clarku.edu/courses/9287/modules/items/549851" TargetMode="External"/><Relationship Id="rId11" Type="http://schemas.openxmlformats.org/officeDocument/2006/relationships/hyperlink" Target="https://www.aag.org/events/aag2024/" TargetMode="External"/><Relationship Id="rId5" Type="http://schemas.openxmlformats.org/officeDocument/2006/relationships/hyperlink" Target="https://canvas.clarku.edu/courses/9287/modules/items/495027" TargetMode="External"/><Relationship Id="rId10" Type="http://schemas.openxmlformats.org/officeDocument/2006/relationships/hyperlink" Target="https://canvas.clarku.edu/courses/9287/modules/items/495088" TargetMode="External"/><Relationship Id="rId4" Type="http://schemas.openxmlformats.org/officeDocument/2006/relationships/hyperlink" Target="https://canvas.clarku.edu/courses/9287/modules/items/495028" TargetMode="External"/><Relationship Id="rId9" Type="http://schemas.openxmlformats.org/officeDocument/2006/relationships/hyperlink" Target="https://canvas.clarku.edu/courses/9287/modules/items/495084"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2.clarku.edu/faculty/rpontius/videos.html" TargetMode="External"/><Relationship Id="rId2" Type="http://schemas.openxmlformats.org/officeDocument/2006/relationships/hyperlink" Target="http://www.clarku.edu/~rpontiu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mailto:tbilintoh@clarku.edu" TargetMode="External"/><Relationship Id="rId2" Type="http://schemas.openxmlformats.org/officeDocument/2006/relationships/hyperlink" Target="https://nam10.safelinks.protection.outlook.com/?url=https%3A%2F%2Fgithub.com%2Fbilintoh%2FtimeseriesTrajectories&amp;data=05%7C01%7Crpontius%40clarku.edu%7C404907d9851b4ceed57608dbdec07974%7Cb5b2263d68aa453eb972aa1421410f80%7C0%7C0%7C638348690507640236%7CUnknown%7CTWFpbGZsb3d8eyJWIjoiMC4wLjAwMDAiLCJQIjoiV2luMzIiLCJBTiI6Ik1haWwiLCJXVCI6Mn0%3D%7C3000%7C%7C%7C&amp;sdata=sww2SyoPGQf7%2FUt3N%2FDK8Jg6jCJ7ZnMsF5KYBd0J4ZU%3D&amp;reserved=0" TargetMode="External"/><Relationship Id="rId1" Type="http://schemas.openxmlformats.org/officeDocument/2006/relationships/slideLayout" Target="../slideLayouts/slideLayout2.xml"/><Relationship Id="rId4" Type="http://schemas.openxmlformats.org/officeDocument/2006/relationships/hyperlink" Target="https://nam10.safelinks.protection.outlook.com/?url=https%3A%2F%2Ftbilintoh.weebly.com%2F&amp;data=05%7C01%7Crpontius%40clarku.edu%7C404907d9851b4ceed57608dbdec07974%7Cb5b2263d68aa453eb972aa1421410f80%7C0%7C0%7C638348690507640236%7CUnknown%7CTWFpbGZsb3d8eyJWIjoiMC4wLjAwMDAiLCJQIjoiV2luMzIiLCJBTiI6Ik1haWwiLCJXVCI6Mn0%3D%7C3000%7C%7C%7C&amp;sdata=3IHKvsdDBR0x2jr0wRUY%2BU2y1zJf9e6R1gPmooJhh84%3D&amp;reserved=0"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www2.clarku.edu/faculty/rpontius/videos.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79" y="365126"/>
            <a:ext cx="11925701" cy="395270"/>
          </a:xfrm>
        </p:spPr>
        <p:txBody>
          <a:bodyPr>
            <a:normAutofit fontScale="90000"/>
          </a:bodyPr>
          <a:lstStyle/>
          <a:p>
            <a:r>
              <a:rPr lang="en-US" dirty="0"/>
              <a:t>Agenda for GEOG260/360 GIS &amp; Land Change Models</a:t>
            </a:r>
          </a:p>
        </p:txBody>
      </p:sp>
      <p:sp>
        <p:nvSpPr>
          <p:cNvPr id="3" name="Content Placeholder 2"/>
          <p:cNvSpPr>
            <a:spLocks noGrp="1"/>
          </p:cNvSpPr>
          <p:nvPr>
            <p:ph idx="1"/>
          </p:nvPr>
        </p:nvSpPr>
        <p:spPr>
          <a:xfrm>
            <a:off x="0" y="760396"/>
            <a:ext cx="12191999" cy="6097604"/>
          </a:xfrm>
        </p:spPr>
        <p:txBody>
          <a:bodyPr>
            <a:normAutofit fontScale="47500" lnSpcReduction="20000"/>
          </a:bodyPr>
          <a:lstStyle/>
          <a:p>
            <a:pPr marL="0" indent="0">
              <a:buNone/>
            </a:pPr>
            <a:r>
              <a:rPr lang="en-US" dirty="0"/>
              <a:t>November 8</a:t>
            </a:r>
          </a:p>
          <a:p>
            <a:pPr marL="457200" lvl="1" indent="0">
              <a:buNone/>
            </a:pPr>
            <a:r>
              <a:rPr lang="en-US" dirty="0"/>
              <a:t>Distribute sheets for exam notes. Show Blue Books.</a:t>
            </a:r>
          </a:p>
          <a:p>
            <a:pPr marL="457200" lvl="1" indent="0">
              <a:buNone/>
            </a:pPr>
            <a:r>
              <a:rPr lang="en-US"/>
              <a:t>Review trajectories</a:t>
            </a:r>
            <a:endParaRPr lang="en-US" dirty="0"/>
          </a:p>
          <a:p>
            <a:pPr marL="457200" lvl="1" indent="0">
              <a:buNone/>
            </a:pPr>
            <a:r>
              <a:rPr lang="en-US" dirty="0"/>
              <a:t>Ideas for projects</a:t>
            </a:r>
          </a:p>
          <a:p>
            <a:pPr marL="457200" lvl="1" indent="0">
              <a:buNone/>
            </a:pPr>
            <a:r>
              <a:rPr lang="en-US" dirty="0"/>
              <a:t>Chapters 2-3 of </a:t>
            </a:r>
            <a:r>
              <a:rPr lang="en-US" dirty="0" err="1"/>
              <a:t>Bilintoh’s</a:t>
            </a:r>
            <a:r>
              <a:rPr lang="en-US" dirty="0"/>
              <a:t> dissertation use the LTER data. Chapter 4 uses the NASA data. See on Canvas </a:t>
            </a:r>
            <a:r>
              <a:rPr lang="en-US" dirty="0">
                <a:hlinkClick r:id="rId2" tooltip="TBilintoh_Doctoral_Thesis_v1.pdf"/>
              </a:rPr>
              <a:t>TBilintoh_Doctoral_Thesis_v1.pdf</a:t>
            </a:r>
            <a:endParaRPr lang="en-US" dirty="0"/>
          </a:p>
          <a:p>
            <a:pPr marL="457200" lvl="1" indent="0">
              <a:buNone/>
            </a:pPr>
            <a:r>
              <a:rPr lang="en-US" dirty="0"/>
              <a:t>To prepare for the exam, see the past exams on Canvas and read the following, which are on Canvas</a:t>
            </a:r>
          </a:p>
          <a:p>
            <a:pPr marL="914400" lvl="2" indent="0">
              <a:buNone/>
            </a:pPr>
            <a:r>
              <a:rPr lang="en-US" dirty="0">
                <a:hlinkClick r:id="rId3" tooltip="Exam 2022 Answer Key for Multiple Choice Questions"/>
              </a:rPr>
              <a:t>Exam 2022 Answer Key for Multiple Choice Questions </a:t>
            </a:r>
            <a:endParaRPr lang="en-US" dirty="0"/>
          </a:p>
          <a:p>
            <a:pPr marL="914400" lvl="2" indent="0">
              <a:buNone/>
            </a:pPr>
            <a:r>
              <a:rPr lang="en-US" dirty="0">
                <a:hlinkClick r:id="rId4" tooltip="Exam 2020"/>
              </a:rPr>
              <a:t>Exam 2020 </a:t>
            </a:r>
            <a:endParaRPr lang="en-US" dirty="0"/>
          </a:p>
          <a:p>
            <a:pPr marL="914400" lvl="2" indent="0">
              <a:buNone/>
            </a:pPr>
            <a:r>
              <a:rPr lang="en-US" dirty="0">
                <a:hlinkClick r:id="rId5" tooltip="2019 exam to serve as a study guide for this year's exam"/>
              </a:rPr>
              <a:t>2019 exam to serve as a study guide for this year's exam </a:t>
            </a:r>
            <a:endParaRPr lang="en-US" dirty="0"/>
          </a:p>
          <a:p>
            <a:pPr marL="914400" lvl="2" indent="0">
              <a:buNone/>
            </a:pPr>
            <a:r>
              <a:rPr lang="en-US" dirty="0">
                <a:hlinkClick r:id="rId6" tooltip="Zhang et al. - 2023 - A user-friendly assessment of six commonly used ur.pdf"/>
              </a:rPr>
              <a:t>Zhang et al. - 2023 - A user-friendly assessment of six commonly used ur.pdf </a:t>
            </a:r>
            <a:endParaRPr lang="en-US" dirty="0"/>
          </a:p>
          <a:p>
            <a:pPr marL="914400" lvl="2" indent="0">
              <a:buNone/>
            </a:pPr>
            <a:r>
              <a:rPr lang="en-US" dirty="0">
                <a:hlinkClick r:id="rId7" tooltip="Viana et al. - 2023 - Four Fundamental Questions to Evaluate Land Change.pdf"/>
              </a:rPr>
              <a:t>Viana et al. - 2023 - Four Fundamental Questions to Evaluate Land Change.pdf </a:t>
            </a:r>
            <a:endParaRPr lang="en-US" dirty="0"/>
          </a:p>
          <a:p>
            <a:pPr marL="914400" lvl="2" indent="0">
              <a:buNone/>
            </a:pPr>
            <a:r>
              <a:rPr lang="en-US" dirty="0">
                <a:hlinkClick r:id="rId8" tooltip="Brown et al. (2013) Opportunities to improve impact, integration, and evaluation of land change models"/>
              </a:rPr>
              <a:t>Brown et al. (2013) Opportunities to improve impact, integration, and evaluation of land change models </a:t>
            </a:r>
            <a:endParaRPr lang="en-US" dirty="0"/>
          </a:p>
          <a:p>
            <a:pPr marL="914400" lvl="2" indent="0">
              <a:buNone/>
            </a:pPr>
            <a:r>
              <a:rPr lang="en-US" dirty="0">
                <a:hlinkClick r:id="rId9" tooltip="Pontius et al. (2018) Lessons and Challenges in Land Change Modeling Derived from Synthesis of Cross-Case Comparisons"/>
              </a:rPr>
              <a:t>Pontius et al. (2018) Lessons and Challenges in Land Change Modeling Derived from Synthesis of Cross-Case Comparisons </a:t>
            </a:r>
            <a:endParaRPr lang="en-US" dirty="0"/>
          </a:p>
          <a:p>
            <a:pPr marL="914400" lvl="2" indent="0">
              <a:buNone/>
            </a:pPr>
            <a:r>
              <a:rPr lang="en-US" dirty="0">
                <a:hlinkClick r:id="rId10" tooltip="Comparison of Three Maps at Multiple Resolutions: A Case Study of Land Change Simulation in Cho Don District, Vietnam"/>
              </a:rPr>
              <a:t>Comparison of Three Maps at Multiple Resolutions: A Case Study of Land Change Simulation in Cho Don District, Vietnam </a:t>
            </a:r>
            <a:endParaRPr lang="en-US" dirty="0"/>
          </a:p>
          <a:p>
            <a:pPr marL="0" indent="0">
              <a:buNone/>
            </a:pPr>
            <a:r>
              <a:rPr lang="en-US" dirty="0"/>
              <a:t>November 13</a:t>
            </a:r>
          </a:p>
          <a:p>
            <a:pPr marL="457200" lvl="1" indent="0">
              <a:buNone/>
            </a:pPr>
            <a:r>
              <a:rPr lang="en-US" dirty="0"/>
              <a:t>Feedback on Proposals</a:t>
            </a:r>
          </a:p>
          <a:p>
            <a:pPr marL="457200" lvl="1" indent="0">
              <a:buNone/>
            </a:pPr>
            <a:r>
              <a:rPr lang="en-US" dirty="0"/>
              <a:t>Exam Preparation &amp; Readings</a:t>
            </a:r>
          </a:p>
          <a:p>
            <a:pPr marL="0" indent="0">
              <a:buNone/>
            </a:pPr>
            <a:r>
              <a:rPr lang="en-US" sz="2900" dirty="0"/>
              <a:t>November 15 Deadline for abstracts submitted to </a:t>
            </a:r>
            <a:r>
              <a:rPr lang="en-US" sz="2900" u="sng" dirty="0">
                <a:solidFill>
                  <a:srgbClr val="0000FF"/>
                </a:solidFill>
                <a:effectLst/>
                <a:ea typeface="Times New Roman" panose="02020603050405020304" pitchFamily="18" charset="0"/>
                <a:cs typeface="Courier New" panose="02070309020205020404" pitchFamily="49" charset="0"/>
                <a:hlinkClick r:id="rId11"/>
              </a:rPr>
              <a:t>https://www.aag.org/events/aag2024/</a:t>
            </a:r>
            <a:r>
              <a:rPr lang="en-US" sz="2900" u="sng" dirty="0">
                <a:solidFill>
                  <a:srgbClr val="0000FF"/>
                </a:solidFill>
                <a:effectLst/>
                <a:ea typeface="Times New Roman" panose="02020603050405020304" pitchFamily="18" charset="0"/>
                <a:cs typeface="Courier New" panose="02070309020205020404" pitchFamily="49" charset="0"/>
              </a:rPr>
              <a:t> </a:t>
            </a:r>
            <a:endParaRPr lang="en-US" sz="2900" dirty="0"/>
          </a:p>
          <a:p>
            <a:pPr marL="457200" lvl="1" indent="0">
              <a:buNone/>
            </a:pPr>
            <a:r>
              <a:rPr lang="en-US" dirty="0"/>
              <a:t>Exam Preparation &amp; Readings</a:t>
            </a:r>
          </a:p>
          <a:p>
            <a:pPr marL="0" indent="0">
              <a:buNone/>
            </a:pPr>
            <a:r>
              <a:rPr lang="en-US" dirty="0"/>
              <a:t>November 20</a:t>
            </a:r>
          </a:p>
          <a:p>
            <a:pPr marL="457200" lvl="1" indent="0">
              <a:buNone/>
            </a:pPr>
            <a:r>
              <a:rPr lang="en-US" dirty="0"/>
              <a:t>In Class Exam</a:t>
            </a:r>
          </a:p>
          <a:p>
            <a:pPr marL="0" indent="0">
              <a:buNone/>
            </a:pPr>
            <a:r>
              <a:rPr lang="en-US" dirty="0"/>
              <a:t>November 27 to December 11, which is the last day to withdraw from the course</a:t>
            </a:r>
          </a:p>
          <a:p>
            <a:pPr marL="457200" lvl="1" indent="0">
              <a:buNone/>
            </a:pPr>
            <a:r>
              <a:rPr lang="en-US" dirty="0"/>
              <a:t>Project Presentations</a:t>
            </a:r>
          </a:p>
          <a:p>
            <a:pPr marL="0" indent="0">
              <a:buNone/>
            </a:pPr>
            <a:r>
              <a:rPr lang="en-US" dirty="0"/>
              <a:t>December 18 during Final Exam time slot 6:30-8:30pm</a:t>
            </a:r>
          </a:p>
          <a:p>
            <a:pPr marL="457200" lvl="1" indent="0">
              <a:buNone/>
            </a:pPr>
            <a:r>
              <a:rPr lang="en-US" dirty="0"/>
              <a:t>Make-up project presentation time slot in case a project presentation must be postponed</a:t>
            </a:r>
          </a:p>
          <a:p>
            <a:pPr marL="0" indent="0">
              <a:buNone/>
            </a:pPr>
            <a:r>
              <a:rPr lang="en-US" dirty="0"/>
              <a:t>December 13</a:t>
            </a:r>
          </a:p>
          <a:p>
            <a:pPr marL="457200" lvl="1" indent="0">
              <a:buNone/>
            </a:pPr>
            <a:r>
              <a:rPr lang="en-US" dirty="0"/>
              <a:t>Project PPTX file due</a:t>
            </a:r>
          </a:p>
          <a:p>
            <a:pPr marL="0" indent="0">
              <a:buNone/>
            </a:pPr>
            <a:r>
              <a:rPr lang="en-US" dirty="0"/>
              <a:t>December 20</a:t>
            </a:r>
          </a:p>
          <a:p>
            <a:pPr marL="457200" lvl="1" indent="0">
              <a:buNone/>
            </a:pPr>
            <a:r>
              <a:rPr lang="en-US" dirty="0"/>
              <a:t>Project Product due</a:t>
            </a:r>
          </a:p>
        </p:txBody>
      </p:sp>
      <p:sp>
        <p:nvSpPr>
          <p:cNvPr id="4" name="Slide Number Placeholder 3"/>
          <p:cNvSpPr>
            <a:spLocks noGrp="1"/>
          </p:cNvSpPr>
          <p:nvPr>
            <p:ph type="sldNum" sz="quarter" idx="12"/>
          </p:nvPr>
        </p:nvSpPr>
        <p:spPr/>
        <p:txBody>
          <a:bodyPr/>
          <a:lstStyle/>
          <a:p>
            <a:fld id="{D47C6A6E-F6BB-4697-B856-8A66036D8304}" type="slidenum">
              <a:rPr lang="en-US" smtClean="0"/>
              <a:t>1</a:t>
            </a:fld>
            <a:endParaRPr lang="en-US"/>
          </a:p>
        </p:txBody>
      </p:sp>
    </p:spTree>
    <p:extLst>
      <p:ext uri="{BB962C8B-B14F-4D97-AF65-F5344CB8AC3E}">
        <p14:creationId xmlns:p14="http://schemas.microsoft.com/office/powerpoint/2010/main" val="2317816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7015"/>
            <a:ext cx="12192000" cy="589028"/>
          </a:xfrm>
        </p:spPr>
        <p:txBody>
          <a:bodyPr>
            <a:normAutofit fontScale="90000"/>
          </a:bodyPr>
          <a:lstStyle/>
          <a:p>
            <a:r>
              <a:rPr lang="en-US" dirty="0"/>
              <a:t>Pontius’ Response to John in China</a:t>
            </a:r>
          </a:p>
        </p:txBody>
      </p:sp>
      <p:sp>
        <p:nvSpPr>
          <p:cNvPr id="4" name="Slide Number Placeholder 3"/>
          <p:cNvSpPr>
            <a:spLocks noGrp="1"/>
          </p:cNvSpPr>
          <p:nvPr>
            <p:ph type="sldNum" sz="quarter" idx="12"/>
          </p:nvPr>
        </p:nvSpPr>
        <p:spPr/>
        <p:txBody>
          <a:bodyPr/>
          <a:lstStyle/>
          <a:p>
            <a:fld id="{D47C6A6E-F6BB-4697-B856-8A66036D8304}" type="slidenum">
              <a:rPr lang="en-US" smtClean="0"/>
              <a:t>10</a:t>
            </a:fld>
            <a:endParaRPr lang="en-US"/>
          </a:p>
        </p:txBody>
      </p:sp>
      <p:sp>
        <p:nvSpPr>
          <p:cNvPr id="5" name="Content Placeholder 4">
            <a:extLst>
              <a:ext uri="{FF2B5EF4-FFF2-40B4-BE49-F238E27FC236}">
                <a16:creationId xmlns:a16="http://schemas.microsoft.com/office/drawing/2014/main" id="{5AFBE0C2-D068-40DE-B016-6DF3C9AF4190}"/>
              </a:ext>
            </a:extLst>
          </p:cNvPr>
          <p:cNvSpPr>
            <a:spLocks noGrp="1"/>
          </p:cNvSpPr>
          <p:nvPr>
            <p:ph idx="1"/>
          </p:nvPr>
        </p:nvSpPr>
        <p:spPr>
          <a:xfrm>
            <a:off x="0" y="526774"/>
            <a:ext cx="12192000" cy="6331226"/>
          </a:xfrm>
        </p:spPr>
        <p:txBody>
          <a:bodyPr>
            <a:noAutofit/>
          </a:bodyPr>
          <a:lstStyle/>
          <a:p>
            <a:pPr marL="0" marR="0" indent="0">
              <a:spcBef>
                <a:spcPts val="0"/>
              </a:spcBef>
              <a:spcAft>
                <a:spcPts val="0"/>
              </a:spcAft>
              <a:buNone/>
            </a:pPr>
            <a:r>
              <a:rPr lang="en-US" dirty="0">
                <a:effectLst/>
                <a:latin typeface="Calibri" panose="020F0502020204030204" pitchFamily="34" charset="0"/>
                <a:ea typeface="Calibri" panose="020F0502020204030204" pitchFamily="34" charset="0"/>
              </a:rPr>
              <a:t>Dear John,</a:t>
            </a:r>
          </a:p>
          <a:p>
            <a:pPr marL="0" marR="0" indent="0">
              <a:spcBef>
                <a:spcPts val="0"/>
              </a:spcBef>
              <a:spcAft>
                <a:spcPts val="0"/>
              </a:spcAft>
              <a:buNone/>
            </a:pPr>
            <a:r>
              <a:rPr lang="en-US" dirty="0">
                <a:effectLst/>
                <a:latin typeface="Calibri" panose="020F0502020204030204" pitchFamily="34" charset="0"/>
                <a:ea typeface="Calibri" panose="020F0502020204030204" pitchFamily="34" charset="0"/>
              </a:rPr>
              <a:t>I am no longer interested in being involved in the low quality work that MDPI and Frontiers regularly publish with their shoddy and flawed review process that is designed to generate revenue for the publishers in a system that floods the literature with useless and flawed papers. I have no interest in publishing articles merely for the professional promotion of the authors based on flawed criteria such as number of citations.</a:t>
            </a:r>
          </a:p>
          <a:p>
            <a:pPr marL="0" marR="0" indent="0">
              <a:spcBef>
                <a:spcPts val="0"/>
              </a:spcBef>
              <a:spcAft>
                <a:spcPts val="0"/>
              </a:spcAft>
              <a:buNone/>
            </a:pPr>
            <a:endParaRPr lang="en-US"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dirty="0">
                <a:effectLst/>
                <a:latin typeface="Calibri" panose="020F0502020204030204" pitchFamily="34" charset="0"/>
                <a:ea typeface="Calibri" panose="020F0502020204030204" pitchFamily="34" charset="0"/>
              </a:rPr>
              <a:t>I recommend you spend your time doing serious research that helps to advance science, rather than to advance your career and the careers of the collaborators that you seek merely for their prestige and ideas. I recommend you read my papers to inspire you to create your own ideas. You can begin with the papers listed at </a:t>
            </a:r>
            <a:r>
              <a:rPr lang="en-US" u="sng" dirty="0">
                <a:solidFill>
                  <a:srgbClr val="0000FF"/>
                </a:solidFill>
                <a:effectLst/>
                <a:latin typeface="Calibri" panose="020F0502020204030204" pitchFamily="34" charset="0"/>
                <a:ea typeface="Calibri" panose="020F0502020204030204" pitchFamily="34" charset="0"/>
                <a:hlinkClick r:id="rId2"/>
              </a:rPr>
              <a:t>www.clarku.edu/~rpontius</a:t>
            </a:r>
            <a:r>
              <a:rPr lang="en-US" dirty="0">
                <a:effectLst/>
                <a:latin typeface="Calibri" panose="020F0502020204030204" pitchFamily="34" charset="0"/>
                <a:ea typeface="Calibri" panose="020F0502020204030204" pitchFamily="34" charset="0"/>
              </a:rPr>
              <a:t> and the videos at </a:t>
            </a:r>
            <a:r>
              <a:rPr lang="en-US" u="sng" dirty="0">
                <a:solidFill>
                  <a:srgbClr val="0000FF"/>
                </a:solidFill>
                <a:effectLst/>
                <a:latin typeface="Calibri" panose="020F0502020204030204" pitchFamily="34" charset="0"/>
                <a:ea typeface="Calibri" panose="020F0502020204030204" pitchFamily="34" charset="0"/>
                <a:hlinkClick r:id="rId3"/>
              </a:rPr>
              <a:t>https://www2.clarku.edu/faculty/rpontius/videos.html</a:t>
            </a:r>
            <a:endParaRPr lang="en-US" dirty="0">
              <a:effectLst/>
              <a:latin typeface="Calibri" panose="020F0502020204030204" pitchFamily="34" charset="0"/>
              <a:ea typeface="Calibri" panose="020F0502020204030204" pitchFamily="34" charset="0"/>
            </a:endParaRPr>
          </a:p>
          <a:p>
            <a:pPr marL="0" marR="0" indent="0">
              <a:spcBef>
                <a:spcPts val="0"/>
              </a:spcBef>
              <a:spcAft>
                <a:spcPts val="0"/>
              </a:spcAft>
              <a:buNone/>
            </a:pPr>
            <a:endParaRPr lang="en-US"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dirty="0">
                <a:effectLst/>
                <a:latin typeface="Calibri" panose="020F0502020204030204" pitchFamily="34" charset="0"/>
                <a:ea typeface="Calibri" panose="020F0502020204030204" pitchFamily="34" charset="0"/>
              </a:rPr>
              <a:t>R G Pontius Jr</a:t>
            </a:r>
          </a:p>
        </p:txBody>
      </p:sp>
    </p:spTree>
    <p:extLst>
      <p:ext uri="{BB962C8B-B14F-4D97-AF65-F5344CB8AC3E}">
        <p14:creationId xmlns:p14="http://schemas.microsoft.com/office/powerpoint/2010/main" val="422847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25184"/>
          </a:xfrm>
        </p:spPr>
        <p:txBody>
          <a:bodyPr>
            <a:normAutofit fontScale="90000"/>
          </a:bodyPr>
          <a:lstStyle/>
          <a:p>
            <a:r>
              <a:rPr lang="en-US" dirty="0"/>
              <a:t>What do you think of the title of this popular statement?</a:t>
            </a:r>
          </a:p>
        </p:txBody>
      </p:sp>
      <p:sp>
        <p:nvSpPr>
          <p:cNvPr id="3" name="Content Placeholder 2"/>
          <p:cNvSpPr>
            <a:spLocks noGrp="1"/>
          </p:cNvSpPr>
          <p:nvPr>
            <p:ph idx="1"/>
          </p:nvPr>
        </p:nvSpPr>
        <p:spPr>
          <a:xfrm>
            <a:off x="0" y="725185"/>
            <a:ext cx="12192000" cy="6132815"/>
          </a:xfrm>
        </p:spPr>
        <p:txBody>
          <a:bodyPr>
            <a:normAutofit/>
          </a:bodyPr>
          <a:lstStyle/>
          <a:p>
            <a:pPr marL="0" indent="0">
              <a:buNone/>
            </a:pPr>
            <a:r>
              <a:rPr lang="en-US" sz="3100" b="1" dirty="0"/>
              <a:t>Our measurement of model validation is high, therefore we can use the model to generate </a:t>
            </a:r>
            <a:r>
              <a:rPr lang="en-US" sz="3100" b="1"/>
              <a:t>scenarios.</a:t>
            </a:r>
            <a:endParaRPr lang="en-US" sz="3100" b="1" dirty="0"/>
          </a:p>
        </p:txBody>
      </p:sp>
      <p:sp>
        <p:nvSpPr>
          <p:cNvPr id="4" name="Slide Number Placeholder 3"/>
          <p:cNvSpPr>
            <a:spLocks noGrp="1"/>
          </p:cNvSpPr>
          <p:nvPr>
            <p:ph type="sldNum" sz="quarter" idx="12"/>
          </p:nvPr>
        </p:nvSpPr>
        <p:spPr/>
        <p:txBody>
          <a:bodyPr/>
          <a:lstStyle/>
          <a:p>
            <a:fld id="{D47C6A6E-F6BB-4697-B856-8A66036D8304}" type="slidenum">
              <a:rPr lang="en-US" smtClean="0"/>
              <a:t>11</a:t>
            </a:fld>
            <a:endParaRPr lang="en-US"/>
          </a:p>
        </p:txBody>
      </p:sp>
    </p:spTree>
    <p:extLst>
      <p:ext uri="{BB962C8B-B14F-4D97-AF65-F5344CB8AC3E}">
        <p14:creationId xmlns:p14="http://schemas.microsoft.com/office/powerpoint/2010/main" val="2697873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25184"/>
          </a:xfrm>
        </p:spPr>
        <p:txBody>
          <a:bodyPr>
            <a:normAutofit fontScale="90000"/>
          </a:bodyPr>
          <a:lstStyle/>
          <a:p>
            <a:r>
              <a:rPr lang="en-US" dirty="0"/>
              <a:t>What do you think of the title of this popular statement?</a:t>
            </a:r>
          </a:p>
        </p:txBody>
      </p:sp>
      <p:sp>
        <p:nvSpPr>
          <p:cNvPr id="3" name="Content Placeholder 2"/>
          <p:cNvSpPr>
            <a:spLocks noGrp="1"/>
          </p:cNvSpPr>
          <p:nvPr>
            <p:ph idx="1"/>
          </p:nvPr>
        </p:nvSpPr>
        <p:spPr>
          <a:xfrm>
            <a:off x="0" y="725185"/>
            <a:ext cx="12192000" cy="6132815"/>
          </a:xfrm>
        </p:spPr>
        <p:txBody>
          <a:bodyPr>
            <a:normAutofit fontScale="85000" lnSpcReduction="20000"/>
          </a:bodyPr>
          <a:lstStyle/>
          <a:p>
            <a:pPr marL="0" indent="0">
              <a:buNone/>
            </a:pPr>
            <a:r>
              <a:rPr lang="en-US" sz="3600" b="1" dirty="0"/>
              <a:t>Our measurement of model validation is high, therefore we can use the model to generate scenarios.</a:t>
            </a:r>
          </a:p>
          <a:p>
            <a:pPr marL="0" indent="0">
              <a:buNone/>
            </a:pPr>
            <a:endParaRPr lang="en-US" sz="3600" b="1" dirty="0"/>
          </a:p>
          <a:p>
            <a:pPr marL="0" indent="0">
              <a:buNone/>
            </a:pPr>
            <a:r>
              <a:rPr lang="en-US" sz="3600" dirty="0">
                <a:solidFill>
                  <a:srgbClr val="FF0000"/>
                </a:solidFill>
              </a:rPr>
              <a:t>Validation concerns prediction. Scenarios are not predictions. Validation is irrelevant to Scenarios. Many scenarios intentionally portray storylines that deviate from data concerning recent trends.</a:t>
            </a:r>
          </a:p>
          <a:p>
            <a:pPr marL="0" indent="0">
              <a:buNone/>
            </a:pPr>
            <a:r>
              <a:rPr lang="en-US" sz="3600" dirty="0">
                <a:solidFill>
                  <a:srgbClr val="FF0000"/>
                </a:solidFill>
              </a:rPr>
              <a:t>The use of the word “can” is sloppy. You </a:t>
            </a:r>
            <a:r>
              <a:rPr lang="en-US" sz="3600" b="1" dirty="0">
                <a:solidFill>
                  <a:srgbClr val="FF0000"/>
                </a:solidFill>
              </a:rPr>
              <a:t>can</a:t>
            </a:r>
            <a:r>
              <a:rPr lang="en-US" sz="3600" dirty="0">
                <a:solidFill>
                  <a:srgbClr val="FF0000"/>
                </a:solidFill>
              </a:rPr>
              <a:t> use a model means you have the ability to use it, which requires a computer and code that produces output but not validation.</a:t>
            </a:r>
          </a:p>
          <a:p>
            <a:pPr marL="0" indent="0">
              <a:buNone/>
            </a:pPr>
            <a:r>
              <a:rPr lang="en-US" sz="3600" dirty="0">
                <a:solidFill>
                  <a:srgbClr val="FF0000"/>
                </a:solidFill>
              </a:rPr>
              <a:t>Many authors think that they must claim that the model is valid to publish a paper, which they know is essential for their career advancement. Thus authors use bogus methods to claim the model is valid. Career advancement of the authors seems to be the main purpose of most journal articles that Research Gate sends to Pontius. Ironically, scenarios do not require validation, but authors fear that reviewers ask for validation. </a:t>
            </a:r>
          </a:p>
        </p:txBody>
      </p:sp>
      <p:sp>
        <p:nvSpPr>
          <p:cNvPr id="4" name="Slide Number Placeholder 3"/>
          <p:cNvSpPr>
            <a:spLocks noGrp="1"/>
          </p:cNvSpPr>
          <p:nvPr>
            <p:ph type="sldNum" sz="quarter" idx="12"/>
          </p:nvPr>
        </p:nvSpPr>
        <p:spPr/>
        <p:txBody>
          <a:bodyPr/>
          <a:lstStyle/>
          <a:p>
            <a:fld id="{D47C6A6E-F6BB-4697-B856-8A66036D8304}" type="slidenum">
              <a:rPr lang="en-US" smtClean="0"/>
              <a:t>12</a:t>
            </a:fld>
            <a:endParaRPr lang="en-US"/>
          </a:p>
        </p:txBody>
      </p:sp>
    </p:spTree>
    <p:extLst>
      <p:ext uri="{BB962C8B-B14F-4D97-AF65-F5344CB8AC3E}">
        <p14:creationId xmlns:p14="http://schemas.microsoft.com/office/powerpoint/2010/main" val="455899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25184"/>
          </a:xfrm>
        </p:spPr>
        <p:txBody>
          <a:bodyPr>
            <a:normAutofit/>
          </a:bodyPr>
          <a:lstStyle/>
          <a:p>
            <a:r>
              <a:rPr lang="en-US" dirty="0"/>
              <a:t>This is a helpful manuscript, which is on Canvas.</a:t>
            </a:r>
          </a:p>
        </p:txBody>
      </p:sp>
      <p:pic>
        <p:nvPicPr>
          <p:cNvPr id="5" name="Content Placeholder 4">
            <a:extLst>
              <a:ext uri="{FF2B5EF4-FFF2-40B4-BE49-F238E27FC236}">
                <a16:creationId xmlns:a16="http://schemas.microsoft.com/office/drawing/2014/main" id="{1CDFEC8D-F3A1-4000-B131-0AE8241B1F9B}"/>
              </a:ext>
            </a:extLst>
          </p:cNvPr>
          <p:cNvPicPr>
            <a:picLocks noGrp="1" noChangeAspect="1"/>
          </p:cNvPicPr>
          <p:nvPr>
            <p:ph idx="1"/>
          </p:nvPr>
        </p:nvPicPr>
        <p:blipFill rotWithShape="1">
          <a:blip r:embed="rId2"/>
          <a:srcRect l="6531" t="16869" r="7612" b="4890"/>
          <a:stretch/>
        </p:blipFill>
        <p:spPr>
          <a:xfrm>
            <a:off x="-4996" y="605758"/>
            <a:ext cx="12196996" cy="6252242"/>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13</a:t>
            </a:fld>
            <a:endParaRPr lang="en-US"/>
          </a:p>
        </p:txBody>
      </p:sp>
    </p:spTree>
    <p:extLst>
      <p:ext uri="{BB962C8B-B14F-4D97-AF65-F5344CB8AC3E}">
        <p14:creationId xmlns:p14="http://schemas.microsoft.com/office/powerpoint/2010/main" val="2045094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FC95A-E6E7-4780-A2F4-220C0531E0AA}"/>
              </a:ext>
            </a:extLst>
          </p:cNvPr>
          <p:cNvSpPr>
            <a:spLocks noGrp="1"/>
          </p:cNvSpPr>
          <p:nvPr>
            <p:ph type="title"/>
          </p:nvPr>
        </p:nvSpPr>
        <p:spPr>
          <a:xfrm>
            <a:off x="838200" y="365125"/>
            <a:ext cx="11216148" cy="696759"/>
          </a:xfrm>
        </p:spPr>
        <p:txBody>
          <a:bodyPr>
            <a:normAutofit fontScale="90000"/>
          </a:bodyPr>
          <a:lstStyle/>
          <a:p>
            <a:r>
              <a:rPr lang="en-US" dirty="0"/>
              <a:t>Urban growth modeling is increasing in the literature.</a:t>
            </a:r>
            <a:br>
              <a:rPr lang="en-US" dirty="0"/>
            </a:br>
            <a:r>
              <a:rPr lang="en-US" dirty="0"/>
              <a:t>CA-Markov and LCM in </a:t>
            </a:r>
            <a:r>
              <a:rPr lang="en-US" dirty="0" err="1"/>
              <a:t>TerrSet</a:t>
            </a:r>
            <a:r>
              <a:rPr lang="en-US" dirty="0"/>
              <a:t> are influential.</a:t>
            </a:r>
          </a:p>
        </p:txBody>
      </p:sp>
      <p:pic>
        <p:nvPicPr>
          <p:cNvPr id="5" name="Content Placeholder 4">
            <a:extLst>
              <a:ext uri="{FF2B5EF4-FFF2-40B4-BE49-F238E27FC236}">
                <a16:creationId xmlns:a16="http://schemas.microsoft.com/office/drawing/2014/main" id="{DA59B627-4BB2-44C1-8574-5F31714EF2BF}"/>
              </a:ext>
            </a:extLst>
          </p:cNvPr>
          <p:cNvPicPr>
            <a:picLocks noGrp="1" noChangeAspect="1"/>
          </p:cNvPicPr>
          <p:nvPr>
            <p:ph idx="1"/>
          </p:nvPr>
        </p:nvPicPr>
        <p:blipFill rotWithShape="1">
          <a:blip r:embed="rId2"/>
          <a:srcRect l="27884" t="23574" r="24707" b="8864"/>
          <a:stretch/>
        </p:blipFill>
        <p:spPr>
          <a:xfrm>
            <a:off x="2321793" y="1258529"/>
            <a:ext cx="6910697" cy="5539672"/>
          </a:xfrm>
          <a:prstGeom prst="rect">
            <a:avLst/>
          </a:prstGeom>
        </p:spPr>
      </p:pic>
      <p:sp>
        <p:nvSpPr>
          <p:cNvPr id="4" name="Slide Number Placeholder 3">
            <a:extLst>
              <a:ext uri="{FF2B5EF4-FFF2-40B4-BE49-F238E27FC236}">
                <a16:creationId xmlns:a16="http://schemas.microsoft.com/office/drawing/2014/main" id="{56CF2C49-B054-4A1C-B08F-648D86418424}"/>
              </a:ext>
            </a:extLst>
          </p:cNvPr>
          <p:cNvSpPr>
            <a:spLocks noGrp="1"/>
          </p:cNvSpPr>
          <p:nvPr>
            <p:ph type="sldNum" sz="quarter" idx="12"/>
          </p:nvPr>
        </p:nvSpPr>
        <p:spPr/>
        <p:txBody>
          <a:bodyPr/>
          <a:lstStyle/>
          <a:p>
            <a:fld id="{D47C6A6E-F6BB-4697-B856-8A66036D8304}" type="slidenum">
              <a:rPr lang="en-US" smtClean="0"/>
              <a:t>14</a:t>
            </a:fld>
            <a:endParaRPr lang="en-US"/>
          </a:p>
        </p:txBody>
      </p:sp>
      <p:pic>
        <p:nvPicPr>
          <p:cNvPr id="6" name="Graphic 5" descr="In love face with solid fill">
            <a:extLst>
              <a:ext uri="{FF2B5EF4-FFF2-40B4-BE49-F238E27FC236}">
                <a16:creationId xmlns:a16="http://schemas.microsoft.com/office/drawing/2014/main" id="{9A616FA5-075C-4BD4-BAD6-9A6C79D3D6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26135" y="2251587"/>
            <a:ext cx="582561" cy="582561"/>
          </a:xfrm>
          <a:prstGeom prst="rect">
            <a:avLst/>
          </a:prstGeom>
        </p:spPr>
      </p:pic>
      <p:pic>
        <p:nvPicPr>
          <p:cNvPr id="7" name="Graphic 6" descr="In love face with solid fill">
            <a:extLst>
              <a:ext uri="{FF2B5EF4-FFF2-40B4-BE49-F238E27FC236}">
                <a16:creationId xmlns:a16="http://schemas.microsoft.com/office/drawing/2014/main" id="{C14C407A-AE91-481E-AA42-03E19F1B63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26134" y="4704737"/>
            <a:ext cx="582561" cy="582561"/>
          </a:xfrm>
          <a:prstGeom prst="rect">
            <a:avLst/>
          </a:prstGeom>
        </p:spPr>
      </p:pic>
    </p:spTree>
    <p:extLst>
      <p:ext uri="{BB962C8B-B14F-4D97-AF65-F5344CB8AC3E}">
        <p14:creationId xmlns:p14="http://schemas.microsoft.com/office/powerpoint/2010/main" val="976519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FC95A-E6E7-4780-A2F4-220C0531E0AA}"/>
              </a:ext>
            </a:extLst>
          </p:cNvPr>
          <p:cNvSpPr>
            <a:spLocks noGrp="1"/>
          </p:cNvSpPr>
          <p:nvPr>
            <p:ph type="title"/>
          </p:nvPr>
        </p:nvSpPr>
        <p:spPr>
          <a:xfrm>
            <a:off x="838200" y="365125"/>
            <a:ext cx="11216148" cy="696759"/>
          </a:xfrm>
        </p:spPr>
        <p:txBody>
          <a:bodyPr>
            <a:normAutofit fontScale="90000"/>
          </a:bodyPr>
          <a:lstStyle/>
          <a:p>
            <a:r>
              <a:rPr lang="en-US" dirty="0"/>
              <a:t>What advice do you have for authors who compared urban growth models initially by these steps?</a:t>
            </a:r>
          </a:p>
        </p:txBody>
      </p:sp>
      <p:sp>
        <p:nvSpPr>
          <p:cNvPr id="4" name="Slide Number Placeholder 3">
            <a:extLst>
              <a:ext uri="{FF2B5EF4-FFF2-40B4-BE49-F238E27FC236}">
                <a16:creationId xmlns:a16="http://schemas.microsoft.com/office/drawing/2014/main" id="{56CF2C49-B054-4A1C-B08F-648D86418424}"/>
              </a:ext>
            </a:extLst>
          </p:cNvPr>
          <p:cNvSpPr>
            <a:spLocks noGrp="1"/>
          </p:cNvSpPr>
          <p:nvPr>
            <p:ph type="sldNum" sz="quarter" idx="12"/>
          </p:nvPr>
        </p:nvSpPr>
        <p:spPr/>
        <p:txBody>
          <a:bodyPr/>
          <a:lstStyle/>
          <a:p>
            <a:fld id="{D47C6A6E-F6BB-4697-B856-8A66036D8304}" type="slidenum">
              <a:rPr lang="en-US" smtClean="0"/>
              <a:t>15</a:t>
            </a:fld>
            <a:endParaRPr lang="en-US"/>
          </a:p>
        </p:txBody>
      </p:sp>
      <p:sp>
        <p:nvSpPr>
          <p:cNvPr id="8" name="Content Placeholder 7">
            <a:extLst>
              <a:ext uri="{FF2B5EF4-FFF2-40B4-BE49-F238E27FC236}">
                <a16:creationId xmlns:a16="http://schemas.microsoft.com/office/drawing/2014/main" id="{5FD251F0-45EE-4CC4-A281-BDBE40B0E757}"/>
              </a:ext>
            </a:extLst>
          </p:cNvPr>
          <p:cNvSpPr>
            <a:spLocks noGrp="1"/>
          </p:cNvSpPr>
          <p:nvPr>
            <p:ph idx="1"/>
          </p:nvPr>
        </p:nvSpPr>
        <p:spPr>
          <a:xfrm>
            <a:off x="0" y="1383175"/>
            <a:ext cx="12192000" cy="5047122"/>
          </a:xfrm>
        </p:spPr>
        <p:txBody>
          <a:bodyPr>
            <a:normAutofit fontScale="77500" lnSpcReduction="20000"/>
          </a:bodyPr>
          <a:lstStyle/>
          <a:p>
            <a:pPr marL="514350" indent="-514350">
              <a:buFont typeface="+mj-lt"/>
              <a:buAutoNum type="arabicPeriod"/>
            </a:pPr>
            <a:r>
              <a:rPr lang="en-US" dirty="0"/>
              <a:t>Authors compared six urban growth models to advise others which models to use. The authors analyzed a city where the calibration interval was 2002-2015 and validation interval was 2015-2020. The authors never state the size of urban growth during the calibration interval or validation interval.</a:t>
            </a:r>
          </a:p>
          <a:p>
            <a:pPr marL="514350" indent="-514350">
              <a:buFont typeface="+mj-lt"/>
              <a:buAutoNum type="arabicPeriod"/>
            </a:pPr>
            <a:r>
              <a:rPr lang="en-US" dirty="0"/>
              <a:t>Three of the models use the Markov matrix to extrapolate the quantity from the calibration interval to the validation interval.</a:t>
            </a:r>
          </a:p>
          <a:p>
            <a:pPr marL="514350" indent="-514350">
              <a:buFont typeface="+mj-lt"/>
              <a:buAutoNum type="arabicPeriod"/>
            </a:pPr>
            <a:r>
              <a:rPr lang="en-US" dirty="0"/>
              <a:t>Those three models varied in their simulated quantities, specifically simulating 84, 137, and 177 square kilometers of urban gain.</a:t>
            </a:r>
          </a:p>
          <a:p>
            <a:pPr marL="514350" indent="-514350">
              <a:buFont typeface="+mj-lt"/>
              <a:buAutoNum type="arabicPeriod"/>
            </a:pPr>
            <a:r>
              <a:rPr lang="en-US" dirty="0"/>
              <a:t>The authors used validation to show that the models had errors that were from 6 to 14 times larger than hits.</a:t>
            </a:r>
          </a:p>
          <a:p>
            <a:pPr marL="514350" indent="-514350">
              <a:buFont typeface="+mj-lt"/>
              <a:buAutoNum type="arabicPeriod"/>
            </a:pPr>
            <a:r>
              <a:rPr lang="en-US" dirty="0"/>
              <a:t>The authors conclude that others should use their methodology for more case studies.</a:t>
            </a:r>
          </a:p>
          <a:p>
            <a:pPr marL="0" indent="0">
              <a:buNone/>
            </a:pPr>
            <a:r>
              <a:rPr lang="en-US" dirty="0"/>
              <a:t>My thoughts-  Although the 3 models used </a:t>
            </a:r>
            <a:r>
              <a:rPr lang="en-US" dirty="0" err="1"/>
              <a:t>Martkov</a:t>
            </a:r>
            <a:r>
              <a:rPr lang="en-US" dirty="0"/>
              <a:t>’ there will </a:t>
            </a:r>
            <a:r>
              <a:rPr lang="en-US" dirty="0" err="1"/>
              <a:t>ceratianly</a:t>
            </a:r>
            <a:r>
              <a:rPr lang="en-US" dirty="0"/>
              <a:t> be a difference, each algorithm behaves differently. Thus they should rather evaluate the models based on whether the model is doing what its documentation states its should thus </a:t>
            </a:r>
            <a:r>
              <a:rPr lang="en-US" dirty="0" err="1"/>
              <a:t>isit</a:t>
            </a:r>
            <a:r>
              <a:rPr lang="en-US" dirty="0"/>
              <a:t> verifiable. In which case is not because Markov shows a sharp gain, and slows down in gain with a horizontal. But that is not the case.</a:t>
            </a:r>
          </a:p>
          <a:p>
            <a:pPr marL="0" indent="0">
              <a:buNone/>
            </a:pPr>
            <a:r>
              <a:rPr lang="en-US" dirty="0"/>
              <a:t>Also the models should be assessed based on when the authors understand , can control it and their audience understand the models used. </a:t>
            </a:r>
            <a:r>
              <a:rPr lang="en-US"/>
              <a:t>Finally the </a:t>
            </a:r>
            <a:endParaRPr lang="en-US" dirty="0"/>
          </a:p>
        </p:txBody>
      </p:sp>
    </p:spTree>
    <p:extLst>
      <p:ext uri="{BB962C8B-B14F-4D97-AF65-F5344CB8AC3E}">
        <p14:creationId xmlns:p14="http://schemas.microsoft.com/office/powerpoint/2010/main" val="2158052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33ADBFFC-BC4B-4A79-B899-922AC307A0FA}"/>
              </a:ext>
            </a:extLst>
          </p:cNvPr>
          <p:cNvPicPr>
            <a:picLocks noChangeAspect="1"/>
          </p:cNvPicPr>
          <p:nvPr/>
        </p:nvPicPr>
        <p:blipFill rotWithShape="1">
          <a:blip r:embed="rId2">
            <a:extLst>
              <a:ext uri="{28A0092B-C50C-407E-A947-70E740481C1C}">
                <a14:useLocalDpi xmlns:a14="http://schemas.microsoft.com/office/drawing/2010/main" val="0"/>
              </a:ext>
            </a:extLst>
          </a:blip>
          <a:srcRect l="7117" t="4983" r="4721" b="4242"/>
          <a:stretch/>
        </p:blipFill>
        <p:spPr>
          <a:xfrm>
            <a:off x="2626843" y="316343"/>
            <a:ext cx="3398981" cy="6225311"/>
          </a:xfrm>
          <a:prstGeom prst="rect">
            <a:avLst/>
          </a:prstGeom>
        </p:spPr>
      </p:pic>
      <p:pic>
        <p:nvPicPr>
          <p:cNvPr id="49" name="Picture 48">
            <a:extLst>
              <a:ext uri="{FF2B5EF4-FFF2-40B4-BE49-F238E27FC236}">
                <a16:creationId xmlns:a16="http://schemas.microsoft.com/office/drawing/2014/main" id="{DD1CC556-E7FB-4621-80E0-6DD2EAA34AF7}"/>
              </a:ext>
            </a:extLst>
          </p:cNvPr>
          <p:cNvPicPr>
            <a:picLocks noChangeAspect="1"/>
          </p:cNvPicPr>
          <p:nvPr/>
        </p:nvPicPr>
        <p:blipFill rotWithShape="1">
          <a:blip r:embed="rId3">
            <a:extLst>
              <a:ext uri="{28A0092B-C50C-407E-A947-70E740481C1C}">
                <a14:useLocalDpi xmlns:a14="http://schemas.microsoft.com/office/drawing/2010/main" val="0"/>
              </a:ext>
            </a:extLst>
          </a:blip>
          <a:srcRect l="28199" t="35286" r="23168" b="38047"/>
          <a:stretch/>
        </p:blipFill>
        <p:spPr>
          <a:xfrm>
            <a:off x="6411446" y="1262856"/>
            <a:ext cx="4635899" cy="4521717"/>
          </a:xfrm>
          <a:prstGeom prst="rect">
            <a:avLst/>
          </a:prstGeom>
        </p:spPr>
      </p:pic>
      <p:sp>
        <p:nvSpPr>
          <p:cNvPr id="50" name="TextBox 49">
            <a:extLst>
              <a:ext uri="{FF2B5EF4-FFF2-40B4-BE49-F238E27FC236}">
                <a16:creationId xmlns:a16="http://schemas.microsoft.com/office/drawing/2014/main" id="{3CBF404F-2296-449E-96B5-F368B6EBF6A4}"/>
              </a:ext>
            </a:extLst>
          </p:cNvPr>
          <p:cNvSpPr txBox="1"/>
          <p:nvPr/>
        </p:nvSpPr>
        <p:spPr>
          <a:xfrm rot="16200000">
            <a:off x="1113359" y="3480939"/>
            <a:ext cx="2703804" cy="323165"/>
          </a:xfrm>
          <a:prstGeom prst="rect">
            <a:avLst/>
          </a:prstGeom>
          <a:noFill/>
        </p:spPr>
        <p:txBody>
          <a:bodyPr wrap="square" rtlCol="0">
            <a:spAutoFit/>
          </a:bodyPr>
          <a:lstStyle/>
          <a:p>
            <a:r>
              <a:rPr lang="en-US" sz="1500" dirty="0"/>
              <a:t>Latitude (ten thousand meters)</a:t>
            </a:r>
          </a:p>
        </p:txBody>
      </p:sp>
      <p:sp>
        <p:nvSpPr>
          <p:cNvPr id="51" name="TextBox 50">
            <a:extLst>
              <a:ext uri="{FF2B5EF4-FFF2-40B4-BE49-F238E27FC236}">
                <a16:creationId xmlns:a16="http://schemas.microsoft.com/office/drawing/2014/main" id="{0BE15C10-D08F-4D14-AFE8-9BEBA2615F5B}"/>
              </a:ext>
            </a:extLst>
          </p:cNvPr>
          <p:cNvSpPr txBox="1"/>
          <p:nvPr/>
        </p:nvSpPr>
        <p:spPr>
          <a:xfrm>
            <a:off x="2934705" y="6518671"/>
            <a:ext cx="2783255" cy="323165"/>
          </a:xfrm>
          <a:prstGeom prst="rect">
            <a:avLst/>
          </a:prstGeom>
          <a:noFill/>
        </p:spPr>
        <p:txBody>
          <a:bodyPr wrap="square" rtlCol="0">
            <a:spAutoFit/>
          </a:bodyPr>
          <a:lstStyle/>
          <a:p>
            <a:r>
              <a:rPr lang="en-US" sz="1500" dirty="0"/>
              <a:t>Longitude (ten thousand meters)</a:t>
            </a:r>
          </a:p>
        </p:txBody>
      </p:sp>
    </p:spTree>
    <p:extLst>
      <p:ext uri="{BB962C8B-B14F-4D97-AF65-F5344CB8AC3E}">
        <p14:creationId xmlns:p14="http://schemas.microsoft.com/office/powerpoint/2010/main" val="3520468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D45F31-344E-43DA-BE0C-89110C2A63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14" y="0"/>
            <a:ext cx="11883571" cy="6858000"/>
          </a:xfrm>
          <a:prstGeom prst="rect">
            <a:avLst/>
          </a:prstGeom>
        </p:spPr>
      </p:pic>
    </p:spTree>
    <p:extLst>
      <p:ext uri="{BB962C8B-B14F-4D97-AF65-F5344CB8AC3E}">
        <p14:creationId xmlns:p14="http://schemas.microsoft.com/office/powerpoint/2010/main" val="3887605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0DE05-BF73-4471-BF0B-579DDC5B10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14" y="0"/>
            <a:ext cx="11883571" cy="6858000"/>
          </a:xfrm>
          <a:prstGeom prst="rect">
            <a:avLst/>
          </a:prstGeom>
        </p:spPr>
      </p:pic>
    </p:spTree>
    <p:extLst>
      <p:ext uri="{BB962C8B-B14F-4D97-AF65-F5344CB8AC3E}">
        <p14:creationId xmlns:p14="http://schemas.microsoft.com/office/powerpoint/2010/main" val="3881858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EC87-2A09-430B-98E6-900E33C6A863}"/>
              </a:ext>
            </a:extLst>
          </p:cNvPr>
          <p:cNvSpPr>
            <a:spLocks noGrp="1"/>
          </p:cNvSpPr>
          <p:nvPr>
            <p:ph type="title"/>
          </p:nvPr>
        </p:nvSpPr>
        <p:spPr>
          <a:xfrm>
            <a:off x="838200" y="235918"/>
            <a:ext cx="10515600" cy="902319"/>
          </a:xfrm>
        </p:spPr>
        <p:txBody>
          <a:bodyPr/>
          <a:lstStyle/>
          <a:p>
            <a:r>
              <a:rPr lang="en-US" dirty="0"/>
              <a:t>How to use </a:t>
            </a:r>
            <a:r>
              <a:rPr lang="en-US" dirty="0" err="1"/>
              <a:t>Bilintoh’s</a:t>
            </a:r>
            <a:r>
              <a:rPr lang="en-US" dirty="0"/>
              <a:t> R package</a:t>
            </a:r>
          </a:p>
        </p:txBody>
      </p:sp>
      <p:sp>
        <p:nvSpPr>
          <p:cNvPr id="3" name="Content Placeholder 2">
            <a:extLst>
              <a:ext uri="{FF2B5EF4-FFF2-40B4-BE49-F238E27FC236}">
                <a16:creationId xmlns:a16="http://schemas.microsoft.com/office/drawing/2014/main" id="{522D8B3A-11F2-4037-AFFA-94FBE9567A8C}"/>
              </a:ext>
            </a:extLst>
          </p:cNvPr>
          <p:cNvSpPr>
            <a:spLocks noGrp="1"/>
          </p:cNvSpPr>
          <p:nvPr>
            <p:ph idx="1"/>
          </p:nvPr>
        </p:nvSpPr>
        <p:spPr>
          <a:xfrm>
            <a:off x="569845" y="1368425"/>
            <a:ext cx="10515600" cy="4351338"/>
          </a:xfrm>
        </p:spPr>
        <p:txBody>
          <a:bodyPr>
            <a:noAutofit/>
          </a:bodyPr>
          <a:lstStyle/>
          <a:p>
            <a:pPr marL="0" marR="0" indent="0">
              <a:spcBef>
                <a:spcPts val="0"/>
              </a:spcBef>
              <a:spcAft>
                <a:spcPts val="0"/>
              </a:spcAft>
              <a:buNone/>
            </a:pPr>
            <a:r>
              <a:rPr lang="en-US" dirty="0">
                <a:effectLst/>
                <a:latin typeface="Calibri" panose="020F0502020204030204" pitchFamily="34" charset="0"/>
                <a:ea typeface="Calibri" panose="020F0502020204030204" pitchFamily="34" charset="0"/>
              </a:rPr>
              <a:t>Download the trajectory R package from the GitHub repository at </a:t>
            </a:r>
            <a:r>
              <a:rPr lang="en-US" u="sng" dirty="0">
                <a:solidFill>
                  <a:srgbClr val="0563C1"/>
                </a:solidFill>
                <a:effectLst/>
                <a:latin typeface="Calibri" panose="020F0502020204030204" pitchFamily="34" charset="0"/>
                <a:ea typeface="Calibri" panose="020F0502020204030204" pitchFamily="34" charset="0"/>
                <a:hlinkClick r:id="rId2"/>
              </a:rPr>
              <a:t>https://github.com/bilintoh/timeseriesTrajectories</a:t>
            </a:r>
            <a:r>
              <a:rPr lang="en-US" dirty="0">
                <a:effectLst/>
                <a:latin typeface="Calibri" panose="020F0502020204030204" pitchFamily="34" charset="0"/>
                <a:ea typeface="Calibri" panose="020F0502020204030204" pitchFamily="34" charset="0"/>
              </a:rPr>
              <a:t>. </a:t>
            </a:r>
          </a:p>
          <a:p>
            <a:pPr marL="0" marR="0" indent="0">
              <a:spcBef>
                <a:spcPts val="0"/>
              </a:spcBef>
              <a:spcAft>
                <a:spcPts val="0"/>
              </a:spcAft>
              <a:buNone/>
            </a:pPr>
            <a:r>
              <a:rPr lang="en-US" dirty="0">
                <a:effectLst/>
                <a:latin typeface="Calibri" panose="020F0502020204030204" pitchFamily="34" charset="0"/>
                <a:ea typeface="Calibri" panose="020F0502020204030204" pitchFamily="34" charset="0"/>
              </a:rPr>
              <a:t>Users must run the following codes in R to install the package:</a:t>
            </a:r>
          </a:p>
          <a:p>
            <a:pPr marL="0" marR="0" lvl="0" indent="0">
              <a:spcBef>
                <a:spcPts val="0"/>
              </a:spcBef>
              <a:spcAft>
                <a:spcPts val="0"/>
              </a:spcAft>
              <a:buNone/>
            </a:pPr>
            <a:r>
              <a:rPr lang="en-US" dirty="0" err="1">
                <a:effectLst/>
                <a:latin typeface="Calibri" panose="020F0502020204030204" pitchFamily="34" charset="0"/>
                <a:ea typeface="Times New Roman" panose="02020603050405020304" pitchFamily="18" charset="0"/>
              </a:rPr>
              <a:t>install.packages</a:t>
            </a:r>
            <a:r>
              <a:rPr lang="en-US" dirty="0">
                <a:effectLst/>
                <a:latin typeface="Calibri" panose="020F0502020204030204" pitchFamily="34" charset="0"/>
                <a:ea typeface="Times New Roman" panose="02020603050405020304" pitchFamily="18" charset="0"/>
              </a:rPr>
              <a:t>("</a:t>
            </a:r>
            <a:r>
              <a:rPr lang="en-US" dirty="0" err="1">
                <a:effectLst/>
                <a:latin typeface="Calibri" panose="020F0502020204030204" pitchFamily="34" charset="0"/>
                <a:ea typeface="Times New Roman" panose="02020603050405020304" pitchFamily="18" charset="0"/>
              </a:rPr>
              <a:t>devtools</a:t>
            </a:r>
            <a:r>
              <a:rPr lang="en-US" dirty="0">
                <a:effectLst/>
                <a:latin typeface="Calibri" panose="020F0502020204030204" pitchFamily="34" charset="0"/>
                <a:ea typeface="Times New Roman" panose="02020603050405020304" pitchFamily="18" charset="0"/>
              </a:rPr>
              <a:t>")</a:t>
            </a:r>
            <a:endParaRPr lang="en-US" dirty="0">
              <a:effectLst/>
              <a:latin typeface="Calibri" panose="020F0502020204030204" pitchFamily="34" charset="0"/>
              <a:ea typeface="Calibri" panose="020F0502020204030204" pitchFamily="34" charset="0"/>
            </a:endParaRPr>
          </a:p>
          <a:p>
            <a:pPr marL="0" marR="0" lvl="0" indent="0">
              <a:spcBef>
                <a:spcPts val="0"/>
              </a:spcBef>
              <a:spcAft>
                <a:spcPts val="0"/>
              </a:spcAft>
              <a:buNone/>
            </a:pPr>
            <a:r>
              <a:rPr lang="en-US" dirty="0">
                <a:effectLst/>
                <a:latin typeface="Calibri" panose="020F0502020204030204" pitchFamily="34" charset="0"/>
                <a:ea typeface="Times New Roman" panose="02020603050405020304" pitchFamily="18" charset="0"/>
              </a:rPr>
              <a:t>library(</a:t>
            </a:r>
            <a:r>
              <a:rPr lang="en-US" dirty="0" err="1">
                <a:effectLst/>
                <a:latin typeface="Calibri" panose="020F0502020204030204" pitchFamily="34" charset="0"/>
                <a:ea typeface="Times New Roman" panose="02020603050405020304" pitchFamily="18" charset="0"/>
              </a:rPr>
              <a:t>devtools</a:t>
            </a:r>
            <a:r>
              <a:rPr lang="en-US" dirty="0">
                <a:effectLst/>
                <a:latin typeface="Calibri" panose="020F0502020204030204" pitchFamily="34" charset="0"/>
                <a:ea typeface="Times New Roman" panose="02020603050405020304" pitchFamily="18" charset="0"/>
              </a:rPr>
              <a:t>)</a:t>
            </a:r>
            <a:endParaRPr lang="en-US" dirty="0">
              <a:effectLst/>
              <a:latin typeface="Calibri" panose="020F0502020204030204" pitchFamily="34" charset="0"/>
              <a:ea typeface="Calibri" panose="020F0502020204030204" pitchFamily="34" charset="0"/>
            </a:endParaRPr>
          </a:p>
          <a:p>
            <a:pPr marL="0" marR="0" lvl="0" indent="0">
              <a:spcBef>
                <a:spcPts val="0"/>
              </a:spcBef>
              <a:spcAft>
                <a:spcPts val="0"/>
              </a:spcAft>
              <a:buNone/>
            </a:pPr>
            <a:r>
              <a:rPr lang="en-US" dirty="0" err="1">
                <a:effectLst/>
                <a:latin typeface="Calibri" panose="020F0502020204030204" pitchFamily="34" charset="0"/>
                <a:ea typeface="Times New Roman" panose="02020603050405020304" pitchFamily="18" charset="0"/>
              </a:rPr>
              <a:t>install_github</a:t>
            </a:r>
            <a:r>
              <a:rPr lang="en-US" dirty="0">
                <a:effectLst/>
                <a:latin typeface="Calibri" panose="020F0502020204030204" pitchFamily="34" charset="0"/>
                <a:ea typeface="Times New Roman" panose="02020603050405020304" pitchFamily="18" charset="0"/>
              </a:rPr>
              <a:t>("bilintoh/</a:t>
            </a:r>
            <a:r>
              <a:rPr lang="en-US" dirty="0" err="1">
                <a:effectLst/>
                <a:latin typeface="Calibri" panose="020F0502020204030204" pitchFamily="34" charset="0"/>
                <a:ea typeface="Times New Roman" panose="02020603050405020304" pitchFamily="18" charset="0"/>
              </a:rPr>
              <a:t>timeseriesTrajectories</a:t>
            </a:r>
            <a:r>
              <a:rPr lang="en-US" dirty="0">
                <a:effectLst/>
                <a:latin typeface="Calibri" panose="020F0502020204030204" pitchFamily="34" charset="0"/>
                <a:ea typeface="Times New Roman" panose="02020603050405020304" pitchFamily="18" charset="0"/>
              </a:rPr>
              <a:t>")</a:t>
            </a:r>
            <a:endParaRPr lang="en-US"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dirty="0">
                <a:effectLst/>
                <a:latin typeface="Calibri" panose="020F0502020204030204" pitchFamily="34" charset="0"/>
                <a:ea typeface="Calibri" panose="020F0502020204030204" pitchFamily="34" charset="0"/>
              </a:rPr>
              <a:t> </a:t>
            </a:r>
          </a:p>
          <a:p>
            <a:pPr marL="0" marR="0" indent="0">
              <a:spcBef>
                <a:spcPts val="0"/>
              </a:spcBef>
              <a:spcAft>
                <a:spcPts val="0"/>
              </a:spcAft>
              <a:buNone/>
            </a:pPr>
            <a:r>
              <a:rPr lang="en-US" b="1" dirty="0">
                <a:solidFill>
                  <a:srgbClr val="1F3864"/>
                </a:solidFill>
                <a:effectLst/>
                <a:latin typeface="Segoe UI" panose="020B0502040204020203" pitchFamily="34" charset="0"/>
                <a:ea typeface="Calibri" panose="020F0502020204030204" pitchFamily="34" charset="0"/>
              </a:rPr>
              <a:t>Thomas Bilintoh | Ph.D. Candidate </a:t>
            </a:r>
            <a:endParaRPr lang="en-US"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b="1" dirty="0">
                <a:solidFill>
                  <a:srgbClr val="1F3864"/>
                </a:solidFill>
                <a:effectLst/>
                <a:latin typeface="Segoe UI" panose="020B0502040204020203" pitchFamily="34" charset="0"/>
                <a:ea typeface="Calibri" panose="020F0502020204030204" pitchFamily="34" charset="0"/>
              </a:rPr>
              <a:t>Graduate School of Geography | Clark University</a:t>
            </a:r>
            <a:endParaRPr lang="en-US"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a:solidFill>
                  <a:srgbClr val="2F5496"/>
                </a:solidFill>
                <a:effectLst/>
                <a:latin typeface="Segoe UI" panose="020B0502040204020203" pitchFamily="34" charset="0"/>
                <a:ea typeface="Calibri" panose="020F0502020204030204" pitchFamily="34" charset="0"/>
              </a:rPr>
              <a:t>Email</a:t>
            </a:r>
            <a:r>
              <a:rPr lang="en-US" dirty="0">
                <a:solidFill>
                  <a:srgbClr val="2F5496"/>
                </a:solidFill>
                <a:effectLst/>
                <a:latin typeface="Segoe UI" panose="020B0502040204020203" pitchFamily="34" charset="0"/>
                <a:ea typeface="Calibri" panose="020F0502020204030204" pitchFamily="34" charset="0"/>
              </a:rPr>
              <a:t>: </a:t>
            </a:r>
            <a:r>
              <a:rPr lang="en-US" u="sng" dirty="0">
                <a:solidFill>
                  <a:srgbClr val="2F5496"/>
                </a:solidFill>
                <a:effectLst/>
                <a:latin typeface="Segoe UI" panose="020B0502040204020203" pitchFamily="34" charset="0"/>
                <a:ea typeface="Calibri" panose="020F0502020204030204" pitchFamily="34" charset="0"/>
                <a:hlinkClick r:id="rId3"/>
              </a:rPr>
              <a:t>tbilintoh@clarku.edu</a:t>
            </a:r>
            <a:endParaRPr lang="en-US"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dirty="0">
                <a:solidFill>
                  <a:srgbClr val="2F5496"/>
                </a:solidFill>
                <a:effectLst/>
                <a:latin typeface="Segoe UI" panose="020B0502040204020203" pitchFamily="34" charset="0"/>
                <a:ea typeface="Calibri" panose="020F0502020204030204" pitchFamily="34" charset="0"/>
              </a:rPr>
              <a:t>Portfolio: </a:t>
            </a:r>
            <a:r>
              <a:rPr lang="en-US" u="sng" dirty="0">
                <a:solidFill>
                  <a:srgbClr val="2F5496"/>
                </a:solidFill>
                <a:effectLst/>
                <a:latin typeface="Segoe UI" panose="020B0502040204020203" pitchFamily="34" charset="0"/>
                <a:ea typeface="Calibri" panose="020F0502020204030204" pitchFamily="34" charset="0"/>
                <a:hlinkClick r:id="rId4"/>
              </a:rPr>
              <a:t>https://tbilintoh.weebly.com/</a:t>
            </a:r>
            <a:endParaRPr lang="en-US" dirty="0">
              <a:effectLst/>
              <a:latin typeface="Calibri" panose="020F0502020204030204" pitchFamily="34" charset="0"/>
              <a:ea typeface="Calibri" panose="020F0502020204030204" pitchFamily="34" charset="0"/>
            </a:endParaRPr>
          </a:p>
          <a:p>
            <a:pPr marL="0" indent="0">
              <a:buNone/>
            </a:pPr>
            <a:endParaRPr lang="en-US" dirty="0"/>
          </a:p>
        </p:txBody>
      </p:sp>
      <p:sp>
        <p:nvSpPr>
          <p:cNvPr id="4" name="Slide Number Placeholder 3">
            <a:extLst>
              <a:ext uri="{FF2B5EF4-FFF2-40B4-BE49-F238E27FC236}">
                <a16:creationId xmlns:a16="http://schemas.microsoft.com/office/drawing/2014/main" id="{CFA565CA-777F-4BA7-9444-50C84EE6F887}"/>
              </a:ext>
            </a:extLst>
          </p:cNvPr>
          <p:cNvSpPr>
            <a:spLocks noGrp="1"/>
          </p:cNvSpPr>
          <p:nvPr>
            <p:ph type="sldNum" sz="quarter" idx="12"/>
          </p:nvPr>
        </p:nvSpPr>
        <p:spPr/>
        <p:txBody>
          <a:bodyPr/>
          <a:lstStyle/>
          <a:p>
            <a:fld id="{D47C6A6E-F6BB-4697-B856-8A66036D8304}" type="slidenum">
              <a:rPr lang="en-US" smtClean="0"/>
              <a:t>5</a:t>
            </a:fld>
            <a:endParaRPr lang="en-US"/>
          </a:p>
        </p:txBody>
      </p:sp>
    </p:spTree>
    <p:extLst>
      <p:ext uri="{BB962C8B-B14F-4D97-AF65-F5344CB8AC3E}">
        <p14:creationId xmlns:p14="http://schemas.microsoft.com/office/powerpoint/2010/main" val="3827094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76AE-F668-4A65-8AB2-4F23C2F3E659}"/>
              </a:ext>
            </a:extLst>
          </p:cNvPr>
          <p:cNvSpPr>
            <a:spLocks noGrp="1"/>
          </p:cNvSpPr>
          <p:nvPr>
            <p:ph type="title"/>
          </p:nvPr>
        </p:nvSpPr>
        <p:spPr>
          <a:xfrm>
            <a:off x="0" y="11168"/>
            <a:ext cx="12192000" cy="485789"/>
          </a:xfrm>
        </p:spPr>
        <p:txBody>
          <a:bodyPr>
            <a:normAutofit fontScale="90000"/>
          </a:bodyPr>
          <a:lstStyle/>
          <a:p>
            <a:r>
              <a:rPr lang="en-US" dirty="0"/>
              <a:t>Additional Idea for projects</a:t>
            </a:r>
          </a:p>
        </p:txBody>
      </p:sp>
      <p:sp>
        <p:nvSpPr>
          <p:cNvPr id="3" name="Text Placeholder 2">
            <a:extLst>
              <a:ext uri="{FF2B5EF4-FFF2-40B4-BE49-F238E27FC236}">
                <a16:creationId xmlns:a16="http://schemas.microsoft.com/office/drawing/2014/main" id="{32B1D2F4-9E7C-46F4-B3C1-17783C9162F8}"/>
              </a:ext>
            </a:extLst>
          </p:cNvPr>
          <p:cNvSpPr>
            <a:spLocks noGrp="1"/>
          </p:cNvSpPr>
          <p:nvPr>
            <p:ph type="body" idx="1"/>
          </p:nvPr>
        </p:nvSpPr>
        <p:spPr>
          <a:xfrm>
            <a:off x="0" y="496958"/>
            <a:ext cx="12192000" cy="6224518"/>
          </a:xfrm>
        </p:spPr>
        <p:txBody>
          <a:bodyPr>
            <a:normAutofit/>
          </a:bodyPr>
          <a:lstStyle/>
          <a:p>
            <a:pPr marL="628650" indent="-514350">
              <a:buFont typeface="+mj-lt"/>
              <a:buAutoNum type="arabicPeriod"/>
            </a:pPr>
            <a:r>
              <a:rPr lang="en-US" dirty="0"/>
              <a:t>Make a video linked to a Wikipedia site for </a:t>
            </a:r>
            <a:r>
              <a:rPr lang="en-US" i="1" dirty="0"/>
              <a:t>Kappa the Undead </a:t>
            </a:r>
            <a:r>
              <a:rPr lang="en-US" dirty="0"/>
              <a:t>using and designing graphics that Pontius is making with Marco Millones and Tom Francis concerning 200 citations. The analysis reports the citations by the recommendations followed, journal, publisher, country of first author, and number of citations. See these publications, which are at the bottom of the list of publications on our Canvas site:</a:t>
            </a:r>
          </a:p>
          <a:p>
            <a:pPr marL="1085850" lvl="1" indent="-514350">
              <a:buFont typeface="+mj-lt"/>
              <a:buAutoNum type="arabicPeriod"/>
            </a:pPr>
            <a:r>
              <a:rPr lang="en-US" dirty="0"/>
              <a:t>Stutz et al. 2023 Ch(e)</a:t>
            </a:r>
            <a:r>
              <a:rPr lang="en-US" dirty="0" err="1"/>
              <a:t>atGPT</a:t>
            </a:r>
            <a:r>
              <a:rPr lang="en-US" dirty="0"/>
              <a:t>? An Anecdotal Approach Addressing the Impact of </a:t>
            </a:r>
            <a:r>
              <a:rPr lang="en-US" dirty="0" err="1"/>
              <a:t>ChatGPT</a:t>
            </a:r>
            <a:r>
              <a:rPr lang="en-US" dirty="0"/>
              <a:t> on Teaching and Learning </a:t>
            </a:r>
            <a:r>
              <a:rPr lang="en-US" dirty="0" err="1"/>
              <a:t>GIScience</a:t>
            </a:r>
            <a:endParaRPr lang="en-US" dirty="0"/>
          </a:p>
          <a:p>
            <a:pPr marL="1085850" lvl="1" indent="-514350">
              <a:buFont typeface="+mj-lt"/>
              <a:buAutoNum type="arabicPeriod"/>
            </a:pPr>
            <a:r>
              <a:rPr lang="en-US" dirty="0" err="1"/>
              <a:t>Kirchherr</a:t>
            </a:r>
            <a:r>
              <a:rPr lang="en-US" dirty="0"/>
              <a:t> 2023 Bullshit in the Sustainability and Transitions Literature: a Provocation</a:t>
            </a:r>
          </a:p>
          <a:p>
            <a:pPr marL="1085850" lvl="1" indent="-514350">
              <a:buFont typeface="+mj-lt"/>
              <a:buAutoNum type="arabicPeriod"/>
            </a:pPr>
            <a:r>
              <a:rPr lang="en-US"/>
              <a:t>See </a:t>
            </a:r>
            <a:r>
              <a:rPr lang="en-US" dirty="0"/>
              <a:t>the Death to Kappa video at </a:t>
            </a:r>
            <a:r>
              <a:rPr lang="en-US" dirty="0">
                <a:hlinkClick r:id="rId2"/>
              </a:rPr>
              <a:t>https://www2.clarku.edu/faculty/rpontius/videos.html</a:t>
            </a:r>
            <a:r>
              <a:rPr lang="en-US" dirty="0"/>
              <a:t> </a:t>
            </a:r>
          </a:p>
        </p:txBody>
      </p:sp>
      <p:sp>
        <p:nvSpPr>
          <p:cNvPr id="4" name="Slide Number Placeholder 3">
            <a:extLst>
              <a:ext uri="{FF2B5EF4-FFF2-40B4-BE49-F238E27FC236}">
                <a16:creationId xmlns:a16="http://schemas.microsoft.com/office/drawing/2014/main" id="{DA78FBBF-59CE-472F-BEEF-54541FBB82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1045634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76AE-F668-4A65-8AB2-4F23C2F3E659}"/>
              </a:ext>
            </a:extLst>
          </p:cNvPr>
          <p:cNvSpPr>
            <a:spLocks noGrp="1"/>
          </p:cNvSpPr>
          <p:nvPr>
            <p:ph type="title"/>
          </p:nvPr>
        </p:nvSpPr>
        <p:spPr>
          <a:xfrm>
            <a:off x="0" y="11168"/>
            <a:ext cx="12192000" cy="804909"/>
          </a:xfrm>
        </p:spPr>
        <p:txBody>
          <a:bodyPr/>
          <a:lstStyle/>
          <a:p>
            <a:r>
              <a:rPr lang="en-US" dirty="0"/>
              <a:t>A cascade of social forces generate bad science.</a:t>
            </a:r>
          </a:p>
        </p:txBody>
      </p:sp>
      <p:sp>
        <p:nvSpPr>
          <p:cNvPr id="3" name="Text Placeholder 2">
            <a:extLst>
              <a:ext uri="{FF2B5EF4-FFF2-40B4-BE49-F238E27FC236}">
                <a16:creationId xmlns:a16="http://schemas.microsoft.com/office/drawing/2014/main" id="{32B1D2F4-9E7C-46F4-B3C1-17783C9162F8}"/>
              </a:ext>
            </a:extLst>
          </p:cNvPr>
          <p:cNvSpPr>
            <a:spLocks noGrp="1"/>
          </p:cNvSpPr>
          <p:nvPr>
            <p:ph type="body" idx="1"/>
          </p:nvPr>
        </p:nvSpPr>
        <p:spPr>
          <a:xfrm>
            <a:off x="0" y="816076"/>
            <a:ext cx="12192000" cy="5905399"/>
          </a:xfrm>
        </p:spPr>
        <p:txBody>
          <a:bodyPr>
            <a:normAutofit/>
          </a:bodyPr>
          <a:lstStyle/>
          <a:p>
            <a:pPr marL="628650" indent="-514350">
              <a:buFont typeface="+mj-lt"/>
              <a:buAutoNum type="arabicPeriod"/>
            </a:pPr>
            <a:r>
              <a:rPr lang="en-US" dirty="0"/>
              <a:t>Promotion criteria include number of publications.</a:t>
            </a:r>
          </a:p>
          <a:p>
            <a:pPr marL="628650" indent="-514350">
              <a:buFont typeface="+mj-lt"/>
              <a:buAutoNum type="arabicPeriod"/>
            </a:pPr>
            <a:r>
              <a:rPr lang="en-US" dirty="0"/>
              <a:t>Authors think that they must claim high accuracy and include many citations of famous authors in order for a paper to be accepted. The authors are not wrong because of point 3.</a:t>
            </a:r>
          </a:p>
          <a:p>
            <a:pPr marL="628650" indent="-514350">
              <a:buFont typeface="+mj-lt"/>
              <a:buAutoNum type="arabicPeriod"/>
            </a:pPr>
            <a:r>
              <a:rPr lang="en-US" dirty="0"/>
              <a:t>Reviewers give superficial reviews because of negligible reward for reviewing. Some reviewers think that a good paper claims high accuracy and has many citations.</a:t>
            </a:r>
          </a:p>
          <a:p>
            <a:pPr marL="628650" indent="-514350">
              <a:buFont typeface="+mj-lt"/>
              <a:buAutoNum type="arabicPeriod"/>
            </a:pPr>
            <a:r>
              <a:rPr lang="en-US" dirty="0"/>
              <a:t>Journals get their status by having high impact factor, so journals facilitate citations of their journals regardless of whether the authors purchase or read the article.</a:t>
            </a:r>
          </a:p>
          <a:p>
            <a:pPr marL="628650" indent="-514350">
              <a:buFont typeface="+mj-lt"/>
              <a:buAutoNum type="arabicPeriod"/>
            </a:pPr>
            <a:r>
              <a:rPr lang="en-US" dirty="0"/>
              <a:t>Some authors do not read the papers that the cite.</a:t>
            </a:r>
          </a:p>
          <a:p>
            <a:pPr marL="628650" indent="-514350">
              <a:buFont typeface="+mj-lt"/>
              <a:buAutoNum type="arabicPeriod"/>
            </a:pPr>
            <a:r>
              <a:rPr lang="en-US" dirty="0"/>
              <a:t>Authors use metrics such as kappa for social reasons, not scientific reasons.</a:t>
            </a:r>
          </a:p>
        </p:txBody>
      </p:sp>
      <p:sp>
        <p:nvSpPr>
          <p:cNvPr id="4" name="Slide Number Placeholder 3">
            <a:extLst>
              <a:ext uri="{FF2B5EF4-FFF2-40B4-BE49-F238E27FC236}">
                <a16:creationId xmlns:a16="http://schemas.microsoft.com/office/drawing/2014/main" id="{DA78FBBF-59CE-472F-BEEF-54541FBB82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1271064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399" y="0"/>
            <a:ext cx="6705601" cy="6356350"/>
          </a:xfrm>
        </p:spPr>
        <p:txBody>
          <a:bodyPr>
            <a:normAutofit/>
          </a:bodyPr>
          <a:lstStyle/>
          <a:p>
            <a:r>
              <a:rPr lang="en-US" dirty="0"/>
              <a:t>Many of us became scientists because we had  Substance-focused motivations.</a:t>
            </a:r>
            <a:br>
              <a:rPr lang="en-US" dirty="0"/>
            </a:br>
            <a:br>
              <a:rPr lang="en-US" dirty="0"/>
            </a:br>
            <a:r>
              <a:rPr lang="en-US" dirty="0"/>
              <a:t>Some literature indicates that many authors have Analyst-focused motivations.</a:t>
            </a:r>
            <a:br>
              <a:rPr lang="en-US" dirty="0"/>
            </a:br>
            <a:br>
              <a:rPr lang="en-US" dirty="0"/>
            </a:br>
            <a:r>
              <a:rPr lang="en-US" sz="2000" dirty="0"/>
              <a:t>Morgan and </a:t>
            </a:r>
            <a:r>
              <a:rPr lang="en-US" sz="2000" dirty="0" err="1"/>
              <a:t>Henrion</a:t>
            </a:r>
            <a:r>
              <a:rPr lang="en-US" sz="2000" dirty="0"/>
              <a:t> (1990) UNCERTAINTY: A Guide to Dealing with Uncertainty in Quantitative Risk and Policy Analysis. Cambridge University Press.</a:t>
            </a:r>
          </a:p>
        </p:txBody>
      </p:sp>
      <p:sp>
        <p:nvSpPr>
          <p:cNvPr id="4" name="Slide Number Placeholder 3"/>
          <p:cNvSpPr>
            <a:spLocks noGrp="1"/>
          </p:cNvSpPr>
          <p:nvPr>
            <p:ph type="sldNum" sz="quarter" idx="12"/>
          </p:nvPr>
        </p:nvSpPr>
        <p:spPr/>
        <p:txBody>
          <a:bodyPr/>
          <a:lstStyle/>
          <a:p>
            <a:fld id="{D47C6A6E-F6BB-4697-B856-8A66036D8304}" type="slidenum">
              <a:rPr lang="en-US" smtClean="0"/>
              <a:t>8</a:t>
            </a:fld>
            <a:endParaRPr lang="en-US"/>
          </a:p>
        </p:txBody>
      </p:sp>
      <p:pic>
        <p:nvPicPr>
          <p:cNvPr id="1027" name="30525EE2-9226-4556-8E7A-2AE1D4857718" descr="IMG_3758.jpg">
            <a:extLst>
              <a:ext uri="{FF2B5EF4-FFF2-40B4-BE49-F238E27FC236}">
                <a16:creationId xmlns:a16="http://schemas.microsoft.com/office/drawing/2014/main" id="{51B97F26-9893-4C1E-9AFE-56E9F986467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700" t="2622" r="4589" b="2973"/>
          <a:stretch/>
        </p:blipFill>
        <p:spPr bwMode="auto">
          <a:xfrm rot="5400000">
            <a:off x="-685801" y="685800"/>
            <a:ext cx="6858000" cy="54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3261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7015"/>
            <a:ext cx="12192000" cy="589028"/>
          </a:xfrm>
        </p:spPr>
        <p:txBody>
          <a:bodyPr>
            <a:normAutofit fontScale="90000"/>
          </a:bodyPr>
          <a:lstStyle/>
          <a:p>
            <a:r>
              <a:rPr lang="en-US" dirty="0"/>
              <a:t>This Morning’s Message to Pontius from a hub in China</a:t>
            </a:r>
          </a:p>
        </p:txBody>
      </p:sp>
      <p:sp>
        <p:nvSpPr>
          <p:cNvPr id="4" name="Slide Number Placeholder 3"/>
          <p:cNvSpPr>
            <a:spLocks noGrp="1"/>
          </p:cNvSpPr>
          <p:nvPr>
            <p:ph type="sldNum" sz="quarter" idx="12"/>
          </p:nvPr>
        </p:nvSpPr>
        <p:spPr/>
        <p:txBody>
          <a:bodyPr/>
          <a:lstStyle/>
          <a:p>
            <a:fld id="{D47C6A6E-F6BB-4697-B856-8A66036D8304}" type="slidenum">
              <a:rPr lang="en-US" smtClean="0"/>
              <a:t>9</a:t>
            </a:fld>
            <a:endParaRPr lang="en-US"/>
          </a:p>
        </p:txBody>
      </p:sp>
      <p:sp>
        <p:nvSpPr>
          <p:cNvPr id="5" name="Content Placeholder 4">
            <a:extLst>
              <a:ext uri="{FF2B5EF4-FFF2-40B4-BE49-F238E27FC236}">
                <a16:creationId xmlns:a16="http://schemas.microsoft.com/office/drawing/2014/main" id="{5AFBE0C2-D068-40DE-B016-6DF3C9AF4190}"/>
              </a:ext>
            </a:extLst>
          </p:cNvPr>
          <p:cNvSpPr>
            <a:spLocks noGrp="1"/>
          </p:cNvSpPr>
          <p:nvPr>
            <p:ph idx="1"/>
          </p:nvPr>
        </p:nvSpPr>
        <p:spPr>
          <a:xfrm>
            <a:off x="0" y="526774"/>
            <a:ext cx="12192000" cy="6331226"/>
          </a:xfrm>
        </p:spPr>
        <p:txBody>
          <a:bodyPr>
            <a:normAutofit/>
          </a:bodyPr>
          <a:lstStyle/>
          <a:p>
            <a:pPr marL="0" indent="0">
              <a:buNone/>
            </a:pPr>
            <a:r>
              <a:rPr lang="en-US" dirty="0">
                <a:solidFill>
                  <a:srgbClr val="000000"/>
                </a:solidFill>
                <a:effectLst/>
                <a:ea typeface="Calibri" panose="020F0502020204030204" pitchFamily="34" charset="0"/>
              </a:rPr>
              <a:t>Dear Professor,</a:t>
            </a:r>
          </a:p>
          <a:p>
            <a:pPr marL="0" indent="0">
              <a:buNone/>
            </a:pPr>
            <a:r>
              <a:rPr lang="en-US" dirty="0">
                <a:solidFill>
                  <a:srgbClr val="000000"/>
                </a:solidFill>
                <a:effectLst/>
                <a:ea typeface="Calibri" panose="020F0502020204030204" pitchFamily="34" charset="0"/>
              </a:rPr>
              <a:t>Hope this mail finds you really healthy!</a:t>
            </a:r>
            <a:endParaRPr lang="en-US" dirty="0">
              <a:effectLst/>
              <a:ea typeface="Calibri" panose="020F0502020204030204" pitchFamily="34" charset="0"/>
            </a:endParaRPr>
          </a:p>
          <a:p>
            <a:pPr marL="0" indent="0">
              <a:buNone/>
            </a:pPr>
            <a:r>
              <a:rPr lang="en-US" dirty="0">
                <a:solidFill>
                  <a:srgbClr val="000000"/>
                </a:solidFill>
                <a:effectLst/>
                <a:ea typeface="Calibri" panose="020F0502020204030204" pitchFamily="34" charset="0"/>
              </a:rPr>
              <a:t>Sorry for my interruption! I have seen your research topics in the Frontiers/MDPI series of journals, and I am very interested in these research topics. I am taking the liberty to say that I would like to publish my paper more easily. I need your help during the review process, and I will provide you with research funding or quote a large number of your articles to express my gratitude! My colleagues and I have many papers to publish every year, and I can establish a long-term cooperative relationship with you.</a:t>
            </a:r>
            <a:endParaRPr lang="en-US" dirty="0">
              <a:effectLst/>
              <a:ea typeface="Calibri" panose="020F0502020204030204" pitchFamily="34" charset="0"/>
            </a:endParaRPr>
          </a:p>
          <a:p>
            <a:pPr marL="0" marR="0" indent="0">
              <a:spcBef>
                <a:spcPts val="0"/>
              </a:spcBef>
              <a:spcAft>
                <a:spcPts val="0"/>
              </a:spcAft>
              <a:buNone/>
            </a:pPr>
            <a:r>
              <a:rPr lang="en-US" dirty="0">
                <a:solidFill>
                  <a:srgbClr val="000000"/>
                </a:solidFill>
                <a:effectLst/>
                <a:ea typeface="Calibri" panose="020F0502020204030204" pitchFamily="34" charset="0"/>
              </a:rPr>
              <a:t>Thank you for your attention, I look forward to your reply!</a:t>
            </a:r>
            <a:endParaRPr lang="en-US" dirty="0">
              <a:effectLst/>
              <a:ea typeface="Calibri" panose="020F0502020204030204" pitchFamily="34" charset="0"/>
            </a:endParaRPr>
          </a:p>
          <a:p>
            <a:pPr marL="0" marR="0" indent="0">
              <a:spcBef>
                <a:spcPts val="0"/>
              </a:spcBef>
              <a:spcAft>
                <a:spcPts val="0"/>
              </a:spcAft>
              <a:buNone/>
            </a:pPr>
            <a:r>
              <a:rPr lang="en-US" dirty="0">
                <a:solidFill>
                  <a:srgbClr val="000000"/>
                </a:solidFill>
                <a:effectLst/>
                <a:ea typeface="Calibri" panose="020F0502020204030204" pitchFamily="34" charset="0"/>
              </a:rPr>
              <a:t> </a:t>
            </a:r>
            <a:endParaRPr lang="en-US" dirty="0">
              <a:effectLst/>
              <a:ea typeface="Calibri" panose="020F0502020204030204" pitchFamily="34" charset="0"/>
            </a:endParaRPr>
          </a:p>
          <a:p>
            <a:pPr marL="0" marR="0" indent="0">
              <a:spcBef>
                <a:spcPts val="0"/>
              </a:spcBef>
              <a:spcAft>
                <a:spcPts val="0"/>
              </a:spcAft>
              <a:buNone/>
            </a:pPr>
            <a:r>
              <a:rPr lang="en-US" dirty="0">
                <a:solidFill>
                  <a:srgbClr val="000000"/>
                </a:solidFill>
                <a:effectLst/>
                <a:ea typeface="Calibri" panose="020F0502020204030204" pitchFamily="34" charset="0"/>
              </a:rPr>
              <a:t>Yours,</a:t>
            </a:r>
            <a:endParaRPr lang="en-US" dirty="0">
              <a:effectLst/>
              <a:ea typeface="Calibri" panose="020F0502020204030204" pitchFamily="34" charset="0"/>
            </a:endParaRPr>
          </a:p>
          <a:p>
            <a:pPr marL="0" marR="0" indent="0">
              <a:spcBef>
                <a:spcPts val="0"/>
              </a:spcBef>
              <a:spcAft>
                <a:spcPts val="0"/>
              </a:spcAft>
              <a:buNone/>
            </a:pPr>
            <a:r>
              <a:rPr lang="en-US" dirty="0" err="1">
                <a:solidFill>
                  <a:srgbClr val="000000"/>
                </a:solidFill>
                <a:effectLst/>
                <a:ea typeface="Calibri" panose="020F0502020204030204" pitchFamily="34" charset="0"/>
              </a:rPr>
              <a:t>John.Hanns</a:t>
            </a:r>
            <a:endParaRPr lang="en-US" dirty="0">
              <a:effectLst/>
              <a:ea typeface="Calibri" panose="020F0502020204030204" pitchFamily="34" charset="0"/>
            </a:endParaRPr>
          </a:p>
        </p:txBody>
      </p:sp>
    </p:spTree>
    <p:extLst>
      <p:ext uri="{BB962C8B-B14F-4D97-AF65-F5344CB8AC3E}">
        <p14:creationId xmlns:p14="http://schemas.microsoft.com/office/powerpoint/2010/main" val="16223508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4421</TotalTime>
  <Words>1497</Words>
  <Application>Microsoft Office PowerPoint</Application>
  <PresentationFormat>Widescreen</PresentationFormat>
  <Paragraphs>101</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Segoe UI</vt:lpstr>
      <vt:lpstr>Office Theme</vt:lpstr>
      <vt:lpstr>Agenda for GEOG260/360 GIS &amp; Land Change Models</vt:lpstr>
      <vt:lpstr>PowerPoint Presentation</vt:lpstr>
      <vt:lpstr>PowerPoint Presentation</vt:lpstr>
      <vt:lpstr>PowerPoint Presentation</vt:lpstr>
      <vt:lpstr>How to use Bilintoh’s R package</vt:lpstr>
      <vt:lpstr>Additional Idea for projects</vt:lpstr>
      <vt:lpstr>A cascade of social forces generate bad science.</vt:lpstr>
      <vt:lpstr>Many of us became scientists because we had  Substance-focused motivations.  Some literature indicates that many authors have Analyst-focused motivations.  Morgan and Henrion (1990) UNCERTAINTY: A Guide to Dealing with Uncertainty in Quantitative Risk and Policy Analysis. Cambridge University Press.</vt:lpstr>
      <vt:lpstr>This Morning’s Message to Pontius from a hub in China</vt:lpstr>
      <vt:lpstr>Pontius’ Response to John in China</vt:lpstr>
      <vt:lpstr>What do you think of the title of this popular statement?</vt:lpstr>
      <vt:lpstr>What do you think of the title of this popular statement?</vt:lpstr>
      <vt:lpstr>This is a helpful manuscript, which is on Canvas.</vt:lpstr>
      <vt:lpstr>Urban growth modeling is increasing in the literature. CA-Markov and LCM in TerrSet are influential.</vt:lpstr>
      <vt:lpstr>What advice do you have for authors who compared urban growth models initially by these steps?</vt:lpstr>
    </vt:vector>
  </TitlesOfParts>
  <Company>Clark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GEOG260 and GEOG360 GIS &amp; Land Change Models</dc:title>
  <dc:creator>Robert Pontius</dc:creator>
  <cp:lastModifiedBy>Adeline Akansobe</cp:lastModifiedBy>
  <cp:revision>615</cp:revision>
  <dcterms:created xsi:type="dcterms:W3CDTF">2019-08-14T08:35:27Z</dcterms:created>
  <dcterms:modified xsi:type="dcterms:W3CDTF">2023-11-09T17:36:45Z</dcterms:modified>
</cp:coreProperties>
</file>